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Bodoni" panose="020B0604020202020204" charset="0"/>
      <p:regular r:id="rId39"/>
      <p:bold r:id="rId40"/>
      <p:italic r:id="rId41"/>
      <p:boldItalic r:id="rId42"/>
    </p:embeddedFont>
    <p:embeddedFont>
      <p:font typeface="Montserrat Light" panose="020B0604020202020204" charset="0"/>
      <p:regular r:id="rId43"/>
      <p:bold r:id="rId44"/>
      <p:italic r:id="rId45"/>
      <p:boldItalic r:id="rId46"/>
    </p:embeddedFont>
    <p:embeddedFont>
      <p:font typeface="Arvo" panose="020B0604020202020204" charset="0"/>
      <p:regular r:id="rId47"/>
      <p:bold r:id="rId48"/>
      <p:italic r:id="rId49"/>
      <p:boldItalic r:id="rId50"/>
    </p:embeddedFont>
    <p:embeddedFont>
      <p:font typeface="Montserrat" panose="020B0604020202020204" charset="0"/>
      <p:regular r:id="rId51"/>
      <p:bold r:id="rId52"/>
      <p:italic r:id="rId53"/>
      <p:boldItalic r:id="rId54"/>
    </p:embeddedFont>
    <p:embeddedFont>
      <p:font typeface="Montserrat Black" panose="020B0604020202020204" charset="0"/>
      <p:bold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971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c8b4fde6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7c8b4fde6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7b7b001fc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7b7b001fc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b7b001fcf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7b7b001fcf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c84bb4d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7c84bb4d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c85d26a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7c85d26a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7c85d26a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7c85d26a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b916bec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b916bec8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7b916bec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7b916bec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b916bec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b916bec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7b916bec8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7b916bec8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7b916bec8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7b916bec8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7b916bec8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7b916bec8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b916bec8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b916bec8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7b916bec8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7b916bec8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7b916bec8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7b916bec8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7b916bec8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7b916bec8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7b916bec8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7b916bec8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c85d26a1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c85d26a1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7b916bec8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7b916bec8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7b916bec8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7b916bec81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7c85d26a1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7c85d26a1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7b916bec8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7b916bec81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7c8b4fde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7c8b4fde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7bf5608f90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7bf5608f90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7c78b3cc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7c78b3cc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f5608f90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f5608f90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7b916bec81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7b916bec81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bf5608f9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bf5608f9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7c8d0c05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7c8d0c05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cec223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cec2238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c8d0c05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c8d0c05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cec2238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cec2238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92825" y="1215475"/>
            <a:ext cx="6746400" cy="20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0853" y="-78032"/>
            <a:ext cx="9220141" cy="5274278"/>
            <a:chOff x="238125" y="810400"/>
            <a:chExt cx="7122550" cy="4074375"/>
          </a:xfrm>
        </p:grpSpPr>
        <p:sp>
          <p:nvSpPr>
            <p:cNvPr id="12" name="Google Shape;12;p2"/>
            <p:cNvSpPr/>
            <p:nvPr/>
          </p:nvSpPr>
          <p:spPr>
            <a:xfrm>
              <a:off x="238125" y="839425"/>
              <a:ext cx="956600" cy="933575"/>
            </a:xfrm>
            <a:custGeom>
              <a:avLst/>
              <a:gdLst/>
              <a:ahLst/>
              <a:cxnLst/>
              <a:rect l="l" t="t" r="r" b="b"/>
              <a:pathLst>
                <a:path w="38264" h="37343" extrusionOk="0">
                  <a:moveTo>
                    <a:pt x="0" y="1"/>
                  </a:moveTo>
                  <a:lnTo>
                    <a:pt x="0" y="37342"/>
                  </a:lnTo>
                  <a:lnTo>
                    <a:pt x="38264" y="186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68200" y="810400"/>
              <a:ext cx="3192475" cy="835800"/>
            </a:xfrm>
            <a:custGeom>
              <a:avLst/>
              <a:gdLst/>
              <a:ahLst/>
              <a:cxnLst/>
              <a:rect l="l" t="t" r="r" b="b"/>
              <a:pathLst>
                <a:path w="127699" h="33432" extrusionOk="0">
                  <a:moveTo>
                    <a:pt x="0" y="0"/>
                  </a:moveTo>
                  <a:lnTo>
                    <a:pt x="23972" y="33432"/>
                  </a:lnTo>
                  <a:lnTo>
                    <a:pt x="42191" y="19823"/>
                  </a:lnTo>
                  <a:lnTo>
                    <a:pt x="73300" y="24894"/>
                  </a:lnTo>
                  <a:lnTo>
                    <a:pt x="97272" y="13830"/>
                  </a:lnTo>
                  <a:lnTo>
                    <a:pt x="127699" y="33192"/>
                  </a:lnTo>
                  <a:lnTo>
                    <a:pt x="127477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00000" y="1035350"/>
              <a:ext cx="760675" cy="604875"/>
            </a:xfrm>
            <a:custGeom>
              <a:avLst/>
              <a:gdLst/>
              <a:ahLst/>
              <a:cxnLst/>
              <a:rect l="l" t="t" r="r" b="b"/>
              <a:pathLst>
                <a:path w="30427" h="24195" extrusionOk="0">
                  <a:moveTo>
                    <a:pt x="30205" y="1"/>
                  </a:moveTo>
                  <a:cubicBezTo>
                    <a:pt x="29744" y="1"/>
                    <a:pt x="0" y="4832"/>
                    <a:pt x="0" y="4832"/>
                  </a:cubicBezTo>
                  <a:lnTo>
                    <a:pt x="30427" y="24194"/>
                  </a:lnTo>
                  <a:lnTo>
                    <a:pt x="30205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67500" y="833400"/>
              <a:ext cx="455500" cy="812800"/>
            </a:xfrm>
            <a:custGeom>
              <a:avLst/>
              <a:gdLst/>
              <a:ahLst/>
              <a:cxnLst/>
              <a:rect l="l" t="t" r="r" b="b"/>
              <a:pathLst>
                <a:path w="18220" h="32512" extrusionOk="0">
                  <a:moveTo>
                    <a:pt x="4836" y="0"/>
                  </a:moveTo>
                  <a:cubicBezTo>
                    <a:pt x="4780" y="0"/>
                    <a:pt x="4808" y="107"/>
                    <a:pt x="4908" y="306"/>
                  </a:cubicBezTo>
                  <a:lnTo>
                    <a:pt x="4908" y="306"/>
                  </a:lnTo>
                  <a:cubicBezTo>
                    <a:pt x="4908" y="107"/>
                    <a:pt x="4889" y="2"/>
                    <a:pt x="4850" y="2"/>
                  </a:cubicBezTo>
                  <a:cubicBezTo>
                    <a:pt x="4845" y="1"/>
                    <a:pt x="4840" y="0"/>
                    <a:pt x="4836" y="0"/>
                  </a:cubicBezTo>
                  <a:close/>
                  <a:moveTo>
                    <a:pt x="4908" y="306"/>
                  </a:moveTo>
                  <a:cubicBezTo>
                    <a:pt x="4921" y="3596"/>
                    <a:pt x="0" y="32512"/>
                    <a:pt x="0" y="32512"/>
                  </a:cubicBezTo>
                  <a:lnTo>
                    <a:pt x="18219" y="18903"/>
                  </a:lnTo>
                  <a:cubicBezTo>
                    <a:pt x="18219" y="18903"/>
                    <a:pt x="6140" y="2741"/>
                    <a:pt x="4908" y="306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22975" y="821925"/>
              <a:ext cx="777750" cy="610850"/>
            </a:xfrm>
            <a:custGeom>
              <a:avLst/>
              <a:gdLst/>
              <a:ahLst/>
              <a:cxnLst/>
              <a:rect l="l" t="t" r="r" b="b"/>
              <a:pathLst>
                <a:path w="31110" h="24434" extrusionOk="0">
                  <a:moveTo>
                    <a:pt x="19824" y="0"/>
                  </a:moveTo>
                  <a:lnTo>
                    <a:pt x="0" y="19362"/>
                  </a:lnTo>
                  <a:lnTo>
                    <a:pt x="31109" y="24433"/>
                  </a:lnTo>
                  <a:lnTo>
                    <a:pt x="19824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18550" y="821925"/>
              <a:ext cx="1135025" cy="334250"/>
            </a:xfrm>
            <a:custGeom>
              <a:avLst/>
              <a:gdLst/>
              <a:ahLst/>
              <a:cxnLst/>
              <a:rect l="l" t="t" r="r" b="b"/>
              <a:pathLst>
                <a:path w="45401" h="13370" extrusionOk="0">
                  <a:moveTo>
                    <a:pt x="1" y="0"/>
                  </a:moveTo>
                  <a:lnTo>
                    <a:pt x="35258" y="13369"/>
                  </a:lnTo>
                  <a:lnTo>
                    <a:pt x="45400" y="4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18975" y="3766800"/>
              <a:ext cx="766225" cy="1111975"/>
            </a:xfrm>
            <a:custGeom>
              <a:avLst/>
              <a:gdLst/>
              <a:ahLst/>
              <a:cxnLst/>
              <a:rect l="l" t="t" r="r" b="b"/>
              <a:pathLst>
                <a:path w="30649" h="44479" extrusionOk="0">
                  <a:moveTo>
                    <a:pt x="1845" y="1"/>
                  </a:moveTo>
                  <a:lnTo>
                    <a:pt x="1" y="44478"/>
                  </a:lnTo>
                  <a:lnTo>
                    <a:pt x="30648" y="44478"/>
                  </a:lnTo>
                  <a:lnTo>
                    <a:pt x="1845" y="1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25550" y="3766800"/>
              <a:ext cx="939550" cy="1111975"/>
            </a:xfrm>
            <a:custGeom>
              <a:avLst/>
              <a:gdLst/>
              <a:ahLst/>
              <a:cxnLst/>
              <a:rect l="l" t="t" r="r" b="b"/>
              <a:pathLst>
                <a:path w="37582" h="44479" extrusionOk="0">
                  <a:moveTo>
                    <a:pt x="37582" y="1"/>
                  </a:moveTo>
                  <a:lnTo>
                    <a:pt x="0" y="44478"/>
                  </a:lnTo>
                  <a:lnTo>
                    <a:pt x="35738" y="44478"/>
                  </a:lnTo>
                  <a:lnTo>
                    <a:pt x="37582" y="1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94625" y="2314650"/>
              <a:ext cx="2760525" cy="2564125"/>
            </a:xfrm>
            <a:custGeom>
              <a:avLst/>
              <a:gdLst/>
              <a:ahLst/>
              <a:cxnLst/>
              <a:rect l="l" t="t" r="r" b="b"/>
              <a:pathLst>
                <a:path w="110421" h="102565" extrusionOk="0">
                  <a:moveTo>
                    <a:pt x="110420" y="0"/>
                  </a:moveTo>
                  <a:lnTo>
                    <a:pt x="76306" y="20745"/>
                  </a:lnTo>
                  <a:lnTo>
                    <a:pt x="57626" y="55321"/>
                  </a:lnTo>
                  <a:lnTo>
                    <a:pt x="27661" y="58087"/>
                  </a:lnTo>
                  <a:lnTo>
                    <a:pt x="0" y="102564"/>
                  </a:lnTo>
                  <a:lnTo>
                    <a:pt x="110420" y="102343"/>
                  </a:lnTo>
                  <a:lnTo>
                    <a:pt x="110420" y="0"/>
                  </a:lnTo>
                  <a:close/>
                </a:path>
              </a:pathLst>
            </a:custGeom>
            <a:solidFill>
              <a:srgbClr val="13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02275" y="2314650"/>
              <a:ext cx="852875" cy="846875"/>
            </a:xfrm>
            <a:custGeom>
              <a:avLst/>
              <a:gdLst/>
              <a:ahLst/>
              <a:cxnLst/>
              <a:rect l="l" t="t" r="r" b="b"/>
              <a:pathLst>
                <a:path w="34115" h="33875" extrusionOk="0">
                  <a:moveTo>
                    <a:pt x="34114" y="0"/>
                  </a:moveTo>
                  <a:lnTo>
                    <a:pt x="0" y="20745"/>
                  </a:lnTo>
                  <a:lnTo>
                    <a:pt x="34114" y="33875"/>
                  </a:lnTo>
                  <a:lnTo>
                    <a:pt x="34114" y="0"/>
                  </a:lnTo>
                  <a:close/>
                </a:path>
              </a:pathLst>
            </a:custGeom>
            <a:solidFill>
              <a:srgbClr val="098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02275" y="2833275"/>
              <a:ext cx="852875" cy="743150"/>
            </a:xfrm>
            <a:custGeom>
              <a:avLst/>
              <a:gdLst/>
              <a:ahLst/>
              <a:cxnLst/>
              <a:rect l="l" t="t" r="r" b="b"/>
              <a:pathLst>
                <a:path w="34115" h="29726" extrusionOk="0">
                  <a:moveTo>
                    <a:pt x="0" y="0"/>
                  </a:moveTo>
                  <a:lnTo>
                    <a:pt x="6454" y="29726"/>
                  </a:lnTo>
                  <a:lnTo>
                    <a:pt x="34114" y="1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63625" y="3161500"/>
              <a:ext cx="691525" cy="916500"/>
            </a:xfrm>
            <a:custGeom>
              <a:avLst/>
              <a:gdLst/>
              <a:ahLst/>
              <a:cxnLst/>
              <a:rect l="l" t="t" r="r" b="b"/>
              <a:pathLst>
                <a:path w="27661" h="36660" extrusionOk="0">
                  <a:moveTo>
                    <a:pt x="27660" y="1"/>
                  </a:moveTo>
                  <a:lnTo>
                    <a:pt x="0" y="16597"/>
                  </a:lnTo>
                  <a:lnTo>
                    <a:pt x="27660" y="36660"/>
                  </a:lnTo>
                  <a:lnTo>
                    <a:pt x="27660" y="1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35275" y="2833275"/>
              <a:ext cx="628375" cy="864400"/>
            </a:xfrm>
            <a:custGeom>
              <a:avLst/>
              <a:gdLst/>
              <a:ahLst/>
              <a:cxnLst/>
              <a:rect l="l" t="t" r="r" b="b"/>
              <a:pathLst>
                <a:path w="25135" h="34576" extrusionOk="0">
                  <a:moveTo>
                    <a:pt x="18680" y="0"/>
                  </a:moveTo>
                  <a:lnTo>
                    <a:pt x="0" y="34576"/>
                  </a:lnTo>
                  <a:lnTo>
                    <a:pt x="25134" y="29726"/>
                  </a:lnTo>
                  <a:lnTo>
                    <a:pt x="18680" y="0"/>
                  </a:lnTo>
                  <a:close/>
                </a:path>
              </a:pathLst>
            </a:custGeom>
            <a:solidFill>
              <a:srgbClr val="45A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04075" y="3576400"/>
              <a:ext cx="951075" cy="524650"/>
            </a:xfrm>
            <a:custGeom>
              <a:avLst/>
              <a:gdLst/>
              <a:ahLst/>
              <a:cxnLst/>
              <a:rect l="l" t="t" r="r" b="b"/>
              <a:pathLst>
                <a:path w="38043" h="20986" extrusionOk="0">
                  <a:moveTo>
                    <a:pt x="10382" y="1"/>
                  </a:moveTo>
                  <a:lnTo>
                    <a:pt x="0" y="20986"/>
                  </a:lnTo>
                  <a:lnTo>
                    <a:pt x="0" y="20986"/>
                  </a:lnTo>
                  <a:lnTo>
                    <a:pt x="38042" y="20064"/>
                  </a:lnTo>
                  <a:lnTo>
                    <a:pt x="10382" y="1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04075" y="4077975"/>
              <a:ext cx="951075" cy="524200"/>
            </a:xfrm>
            <a:custGeom>
              <a:avLst/>
              <a:gdLst/>
              <a:ahLst/>
              <a:cxnLst/>
              <a:rect l="l" t="t" r="r" b="b"/>
              <a:pathLst>
                <a:path w="38043" h="20968" extrusionOk="0">
                  <a:moveTo>
                    <a:pt x="38042" y="1"/>
                  </a:moveTo>
                  <a:lnTo>
                    <a:pt x="0" y="923"/>
                  </a:lnTo>
                  <a:lnTo>
                    <a:pt x="24212" y="20967"/>
                  </a:lnTo>
                  <a:lnTo>
                    <a:pt x="38042" y="1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97300" y="3697650"/>
              <a:ext cx="806800" cy="403400"/>
            </a:xfrm>
            <a:custGeom>
              <a:avLst/>
              <a:gdLst/>
              <a:ahLst/>
              <a:cxnLst/>
              <a:rect l="l" t="t" r="r" b="b"/>
              <a:pathLst>
                <a:path w="32272" h="16136" extrusionOk="0">
                  <a:moveTo>
                    <a:pt x="17519" y="1"/>
                  </a:moveTo>
                  <a:lnTo>
                    <a:pt x="1" y="10825"/>
                  </a:lnTo>
                  <a:lnTo>
                    <a:pt x="32271" y="16136"/>
                  </a:lnTo>
                  <a:lnTo>
                    <a:pt x="17519" y="1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86125" y="3697650"/>
              <a:ext cx="749175" cy="270650"/>
            </a:xfrm>
            <a:custGeom>
              <a:avLst/>
              <a:gdLst/>
              <a:ahLst/>
              <a:cxnLst/>
              <a:rect l="l" t="t" r="r" b="b"/>
              <a:pathLst>
                <a:path w="29967" h="10826" extrusionOk="0">
                  <a:moveTo>
                    <a:pt x="29966" y="1"/>
                  </a:moveTo>
                  <a:lnTo>
                    <a:pt x="1" y="2767"/>
                  </a:lnTo>
                  <a:lnTo>
                    <a:pt x="12448" y="10825"/>
                  </a:lnTo>
                  <a:lnTo>
                    <a:pt x="29966" y="1"/>
                  </a:lnTo>
                  <a:close/>
                </a:path>
              </a:pathLst>
            </a:custGeom>
            <a:solidFill>
              <a:srgbClr val="13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54175" y="3766800"/>
              <a:ext cx="743150" cy="697075"/>
            </a:xfrm>
            <a:custGeom>
              <a:avLst/>
              <a:gdLst/>
              <a:ahLst/>
              <a:cxnLst/>
              <a:rect l="l" t="t" r="r" b="b"/>
              <a:pathLst>
                <a:path w="29726" h="27883" extrusionOk="0">
                  <a:moveTo>
                    <a:pt x="17279" y="1"/>
                  </a:moveTo>
                  <a:lnTo>
                    <a:pt x="19" y="27852"/>
                  </a:lnTo>
                  <a:lnTo>
                    <a:pt x="19" y="27852"/>
                  </a:lnTo>
                  <a:cubicBezTo>
                    <a:pt x="888" y="26767"/>
                    <a:pt x="29726" y="8059"/>
                    <a:pt x="29726" y="8059"/>
                  </a:cubicBezTo>
                  <a:lnTo>
                    <a:pt x="17279" y="1"/>
                  </a:lnTo>
                  <a:close/>
                  <a:moveTo>
                    <a:pt x="19" y="27852"/>
                  </a:moveTo>
                  <a:lnTo>
                    <a:pt x="19" y="27852"/>
                  </a:lnTo>
                  <a:cubicBezTo>
                    <a:pt x="9" y="27864"/>
                    <a:pt x="3" y="27874"/>
                    <a:pt x="0" y="27882"/>
                  </a:cubicBezTo>
                  <a:lnTo>
                    <a:pt x="19" y="27852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597300" y="3968275"/>
              <a:ext cx="806800" cy="524625"/>
            </a:xfrm>
            <a:custGeom>
              <a:avLst/>
              <a:gdLst/>
              <a:ahLst/>
              <a:cxnLst/>
              <a:rect l="l" t="t" r="r" b="b"/>
              <a:pathLst>
                <a:path w="32272" h="20985" extrusionOk="0">
                  <a:moveTo>
                    <a:pt x="32269" y="5310"/>
                  </a:moveTo>
                  <a:lnTo>
                    <a:pt x="32271" y="5311"/>
                  </a:lnTo>
                  <a:cubicBezTo>
                    <a:pt x="32270" y="5311"/>
                    <a:pt x="32270" y="5311"/>
                    <a:pt x="32269" y="5310"/>
                  </a:cubicBezTo>
                  <a:close/>
                  <a:moveTo>
                    <a:pt x="1" y="0"/>
                  </a:moveTo>
                  <a:lnTo>
                    <a:pt x="9461" y="20985"/>
                  </a:lnTo>
                  <a:cubicBezTo>
                    <a:pt x="9461" y="20985"/>
                    <a:pt x="30569" y="5308"/>
                    <a:pt x="32237" y="5308"/>
                  </a:cubicBezTo>
                  <a:cubicBezTo>
                    <a:pt x="32248" y="5308"/>
                    <a:pt x="32259" y="5309"/>
                    <a:pt x="32269" y="5310"/>
                  </a:cubicBezTo>
                  <a:lnTo>
                    <a:pt x="32269" y="5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94625" y="4463850"/>
              <a:ext cx="1170050" cy="414925"/>
            </a:xfrm>
            <a:custGeom>
              <a:avLst/>
              <a:gdLst/>
              <a:ahLst/>
              <a:cxnLst/>
              <a:rect l="l" t="t" r="r" b="b"/>
              <a:pathLst>
                <a:path w="46802" h="16597" extrusionOk="0">
                  <a:moveTo>
                    <a:pt x="10382" y="0"/>
                  </a:moveTo>
                  <a:lnTo>
                    <a:pt x="0" y="16596"/>
                  </a:lnTo>
                  <a:lnTo>
                    <a:pt x="46802" y="1844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33800" y="4492875"/>
              <a:ext cx="1146550" cy="380375"/>
            </a:xfrm>
            <a:custGeom>
              <a:avLst/>
              <a:gdLst/>
              <a:ahLst/>
              <a:cxnLst/>
              <a:rect l="l" t="t" r="r" b="b"/>
              <a:pathLst>
                <a:path w="45862" h="15215" extrusionOk="0">
                  <a:moveTo>
                    <a:pt x="1" y="1"/>
                  </a:moveTo>
                  <a:lnTo>
                    <a:pt x="17519" y="15214"/>
                  </a:lnTo>
                  <a:lnTo>
                    <a:pt x="45862" y="23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7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59425" y="3859000"/>
              <a:ext cx="4345025" cy="1014250"/>
            </a:xfrm>
            <a:custGeom>
              <a:avLst/>
              <a:gdLst/>
              <a:ahLst/>
              <a:cxnLst/>
              <a:rect l="l" t="t" r="r" b="b"/>
              <a:pathLst>
                <a:path w="173801" h="40570" extrusionOk="0">
                  <a:moveTo>
                    <a:pt x="111564" y="1"/>
                  </a:moveTo>
                  <a:lnTo>
                    <a:pt x="92903" y="2527"/>
                  </a:lnTo>
                  <a:cubicBezTo>
                    <a:pt x="92903" y="2527"/>
                    <a:pt x="1" y="40569"/>
                    <a:pt x="702" y="40569"/>
                  </a:cubicBezTo>
                  <a:lnTo>
                    <a:pt x="173800" y="40569"/>
                  </a:lnTo>
                  <a:cubicBezTo>
                    <a:pt x="173800" y="40569"/>
                    <a:pt x="156743" y="11987"/>
                    <a:pt x="155821" y="11987"/>
                  </a:cubicBezTo>
                  <a:cubicBezTo>
                    <a:pt x="155139" y="11987"/>
                    <a:pt x="138764" y="20746"/>
                    <a:pt x="137620" y="21207"/>
                  </a:cubicBezTo>
                  <a:cubicBezTo>
                    <a:pt x="137616" y="21208"/>
                    <a:pt x="137610" y="21209"/>
                    <a:pt x="137604" y="21209"/>
                  </a:cubicBezTo>
                  <a:cubicBezTo>
                    <a:pt x="136441" y="21209"/>
                    <a:pt x="111564" y="1"/>
                    <a:pt x="111564" y="1"/>
                  </a:cubicBezTo>
                  <a:close/>
                </a:path>
              </a:pathLst>
            </a:custGeom>
            <a:solidFill>
              <a:srgbClr val="FED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136300" y="4158650"/>
              <a:ext cx="518650" cy="714600"/>
            </a:xfrm>
            <a:custGeom>
              <a:avLst/>
              <a:gdLst/>
              <a:ahLst/>
              <a:cxnLst/>
              <a:rect l="l" t="t" r="r" b="b"/>
              <a:pathLst>
                <a:path w="20746" h="28584" extrusionOk="0">
                  <a:moveTo>
                    <a:pt x="20746" y="1"/>
                  </a:moveTo>
                  <a:lnTo>
                    <a:pt x="2545" y="9221"/>
                  </a:lnTo>
                  <a:lnTo>
                    <a:pt x="1" y="28583"/>
                  </a:lnTo>
                  <a:lnTo>
                    <a:pt x="20746" y="1"/>
                  </a:lnTo>
                  <a:close/>
                </a:path>
              </a:pathLst>
            </a:custGeom>
            <a:solidFill>
              <a:srgbClr val="FB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68200" y="3859000"/>
              <a:ext cx="968125" cy="1025775"/>
            </a:xfrm>
            <a:custGeom>
              <a:avLst/>
              <a:gdLst/>
              <a:ahLst/>
              <a:cxnLst/>
              <a:rect l="l" t="t" r="r" b="b"/>
              <a:pathLst>
                <a:path w="38725" h="41031" extrusionOk="0">
                  <a:moveTo>
                    <a:pt x="15213" y="1"/>
                  </a:moveTo>
                  <a:lnTo>
                    <a:pt x="0" y="40790"/>
                  </a:lnTo>
                  <a:lnTo>
                    <a:pt x="38725" y="41030"/>
                  </a:lnTo>
                  <a:cubicBezTo>
                    <a:pt x="38725" y="41030"/>
                    <a:pt x="16375" y="923"/>
                    <a:pt x="15213" y="1"/>
                  </a:cubicBezTo>
                  <a:close/>
                </a:path>
              </a:pathLst>
            </a:custGeom>
            <a:solidFill>
              <a:srgbClr val="FA8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76000" y="3859000"/>
              <a:ext cx="472550" cy="604875"/>
            </a:xfrm>
            <a:custGeom>
              <a:avLst/>
              <a:gdLst/>
              <a:ahLst/>
              <a:cxnLst/>
              <a:rect l="l" t="t" r="r" b="b"/>
              <a:pathLst>
                <a:path w="18902" h="24195" extrusionOk="0">
                  <a:moveTo>
                    <a:pt x="18901" y="1"/>
                  </a:moveTo>
                  <a:lnTo>
                    <a:pt x="0" y="2767"/>
                  </a:lnTo>
                  <a:lnTo>
                    <a:pt x="10142" y="24194"/>
                  </a:lnTo>
                  <a:lnTo>
                    <a:pt x="18901" y="1"/>
                  </a:lnTo>
                  <a:close/>
                </a:path>
              </a:pathLst>
            </a:custGeom>
            <a:solidFill>
              <a:srgbClr val="F7B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96000" y="3922175"/>
              <a:ext cx="933575" cy="541700"/>
            </a:xfrm>
            <a:custGeom>
              <a:avLst/>
              <a:gdLst/>
              <a:ahLst/>
              <a:cxnLst/>
              <a:rect l="l" t="t" r="r" b="b"/>
              <a:pathLst>
                <a:path w="37343" h="21668" extrusionOk="0">
                  <a:moveTo>
                    <a:pt x="27440" y="0"/>
                  </a:moveTo>
                  <a:lnTo>
                    <a:pt x="1" y="11304"/>
                  </a:lnTo>
                  <a:lnTo>
                    <a:pt x="37342" y="21667"/>
                  </a:lnTo>
                  <a:lnTo>
                    <a:pt x="27440" y="0"/>
                  </a:lnTo>
                  <a:close/>
                </a:path>
              </a:pathLst>
            </a:custGeom>
            <a:solidFill>
              <a:srgbClr val="FE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6000" y="4204750"/>
              <a:ext cx="933575" cy="680025"/>
            </a:xfrm>
            <a:custGeom>
              <a:avLst/>
              <a:gdLst/>
              <a:ahLst/>
              <a:cxnLst/>
              <a:rect l="l" t="t" r="r" b="b"/>
              <a:pathLst>
                <a:path w="37343" h="27201" extrusionOk="0">
                  <a:moveTo>
                    <a:pt x="1" y="1"/>
                  </a:moveTo>
                  <a:lnTo>
                    <a:pt x="31349" y="27200"/>
                  </a:lnTo>
                  <a:lnTo>
                    <a:pt x="37342" y="10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8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87100" y="4204750"/>
              <a:ext cx="1181125" cy="680025"/>
            </a:xfrm>
            <a:custGeom>
              <a:avLst/>
              <a:gdLst/>
              <a:ahLst/>
              <a:cxnLst/>
              <a:rect l="l" t="t" r="r" b="b"/>
              <a:pathLst>
                <a:path w="47245" h="27201" extrusionOk="0">
                  <a:moveTo>
                    <a:pt x="16357" y="1"/>
                  </a:moveTo>
                  <a:lnTo>
                    <a:pt x="0" y="27200"/>
                  </a:lnTo>
                  <a:lnTo>
                    <a:pt x="47244" y="26960"/>
                  </a:lnTo>
                  <a:lnTo>
                    <a:pt x="16357" y="1"/>
                  </a:lnTo>
                  <a:close/>
                </a:path>
              </a:pathLst>
            </a:custGeom>
            <a:solidFill>
              <a:srgbClr val="FE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76950" y="4204750"/>
              <a:ext cx="1619075" cy="680025"/>
            </a:xfrm>
            <a:custGeom>
              <a:avLst/>
              <a:gdLst/>
              <a:ahLst/>
              <a:cxnLst/>
              <a:rect l="l" t="t" r="r" b="b"/>
              <a:pathLst>
                <a:path w="64763" h="27201" extrusionOk="0">
                  <a:moveTo>
                    <a:pt x="64763" y="1"/>
                  </a:moveTo>
                  <a:lnTo>
                    <a:pt x="1" y="26739"/>
                  </a:lnTo>
                  <a:lnTo>
                    <a:pt x="48406" y="27200"/>
                  </a:lnTo>
                  <a:lnTo>
                    <a:pt x="64763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125" y="821925"/>
              <a:ext cx="5296050" cy="1198625"/>
            </a:xfrm>
            <a:custGeom>
              <a:avLst/>
              <a:gdLst/>
              <a:ahLst/>
              <a:cxnLst/>
              <a:rect l="l" t="t" r="r" b="b"/>
              <a:pathLst>
                <a:path w="211842" h="47945" extrusionOk="0">
                  <a:moveTo>
                    <a:pt x="0" y="0"/>
                  </a:moveTo>
                  <a:lnTo>
                    <a:pt x="1162" y="2305"/>
                  </a:lnTo>
                  <a:lnTo>
                    <a:pt x="35497" y="37341"/>
                  </a:lnTo>
                  <a:lnTo>
                    <a:pt x="46340" y="21667"/>
                  </a:lnTo>
                  <a:lnTo>
                    <a:pt x="64320" y="47944"/>
                  </a:lnTo>
                  <a:lnTo>
                    <a:pt x="96811" y="9681"/>
                  </a:lnTo>
                  <a:lnTo>
                    <a:pt x="138081" y="25134"/>
                  </a:lnTo>
                  <a:lnTo>
                    <a:pt x="186025" y="20063"/>
                  </a:lnTo>
                  <a:lnTo>
                    <a:pt x="211842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7425" y="821925"/>
              <a:ext cx="979650" cy="933550"/>
            </a:xfrm>
            <a:custGeom>
              <a:avLst/>
              <a:gdLst/>
              <a:ahLst/>
              <a:cxnLst/>
              <a:rect l="l" t="t" r="r" b="b"/>
              <a:pathLst>
                <a:path w="39186" h="37342" extrusionOk="0">
                  <a:moveTo>
                    <a:pt x="0" y="0"/>
                  </a:moveTo>
                  <a:lnTo>
                    <a:pt x="11525" y="37341"/>
                  </a:lnTo>
                  <a:lnTo>
                    <a:pt x="39186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46100" y="821075"/>
              <a:ext cx="1042825" cy="1199475"/>
            </a:xfrm>
            <a:custGeom>
              <a:avLst/>
              <a:gdLst/>
              <a:ahLst/>
              <a:cxnLst/>
              <a:rect l="l" t="t" r="r" b="b"/>
              <a:pathLst>
                <a:path w="41713" h="47979" extrusionOk="0">
                  <a:moveTo>
                    <a:pt x="41427" y="1"/>
                  </a:moveTo>
                  <a:cubicBezTo>
                    <a:pt x="39725" y="1"/>
                    <a:pt x="4832" y="17552"/>
                    <a:pt x="4832" y="17552"/>
                  </a:cubicBezTo>
                  <a:lnTo>
                    <a:pt x="1" y="47978"/>
                  </a:lnTo>
                  <a:cubicBezTo>
                    <a:pt x="1" y="47978"/>
                    <a:pt x="41712" y="956"/>
                    <a:pt x="41491" y="34"/>
                  </a:cubicBezTo>
                  <a:cubicBezTo>
                    <a:pt x="41491" y="12"/>
                    <a:pt x="41469" y="1"/>
                    <a:pt x="41427" y="1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53550" y="821925"/>
              <a:ext cx="1735225" cy="628350"/>
            </a:xfrm>
            <a:custGeom>
              <a:avLst/>
              <a:gdLst/>
              <a:ahLst/>
              <a:cxnLst/>
              <a:rect l="l" t="t" r="r" b="b"/>
              <a:pathLst>
                <a:path w="69409" h="25134" extrusionOk="0">
                  <a:moveTo>
                    <a:pt x="18" y="0"/>
                  </a:moveTo>
                  <a:cubicBezTo>
                    <a:pt x="1" y="0"/>
                    <a:pt x="26" y="12"/>
                    <a:pt x="91" y="35"/>
                  </a:cubicBezTo>
                  <a:lnTo>
                    <a:pt x="91" y="35"/>
                  </a:lnTo>
                  <a:cubicBezTo>
                    <a:pt x="57" y="12"/>
                    <a:pt x="33" y="0"/>
                    <a:pt x="18" y="0"/>
                  </a:cubicBezTo>
                  <a:close/>
                  <a:moveTo>
                    <a:pt x="91" y="35"/>
                  </a:moveTo>
                  <a:cubicBezTo>
                    <a:pt x="1608" y="1077"/>
                    <a:pt x="21464" y="25134"/>
                    <a:pt x="21464" y="25134"/>
                  </a:cubicBezTo>
                  <a:lnTo>
                    <a:pt x="69408" y="20063"/>
                  </a:lnTo>
                  <a:cubicBezTo>
                    <a:pt x="69408" y="20063"/>
                    <a:pt x="2696" y="962"/>
                    <a:pt x="91" y="35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766800"/>
              <a:ext cx="732100" cy="1111975"/>
            </a:xfrm>
            <a:custGeom>
              <a:avLst/>
              <a:gdLst/>
              <a:ahLst/>
              <a:cxnLst/>
              <a:rect l="l" t="t" r="r" b="b"/>
              <a:pathLst>
                <a:path w="29284" h="44479" extrusionOk="0">
                  <a:moveTo>
                    <a:pt x="0" y="1"/>
                  </a:moveTo>
                  <a:lnTo>
                    <a:pt x="0" y="44478"/>
                  </a:lnTo>
                  <a:lnTo>
                    <a:pt x="29283" y="444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887600"/>
              <a:ext cx="703050" cy="928025"/>
            </a:xfrm>
            <a:custGeom>
              <a:avLst/>
              <a:gdLst/>
              <a:ahLst/>
              <a:cxnLst/>
              <a:rect l="l" t="t" r="r" b="b"/>
              <a:pathLst>
                <a:path w="28122" h="37121" extrusionOk="0">
                  <a:moveTo>
                    <a:pt x="0" y="0"/>
                  </a:moveTo>
                  <a:lnTo>
                    <a:pt x="0" y="37120"/>
                  </a:lnTo>
                  <a:lnTo>
                    <a:pt x="28121" y="2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778325"/>
              <a:ext cx="881925" cy="627925"/>
            </a:xfrm>
            <a:custGeom>
              <a:avLst/>
              <a:gdLst/>
              <a:ahLst/>
              <a:cxnLst/>
              <a:rect l="l" t="t" r="r" b="b"/>
              <a:pathLst>
                <a:path w="35277" h="25117" extrusionOk="0">
                  <a:moveTo>
                    <a:pt x="35276" y="1"/>
                  </a:moveTo>
                  <a:lnTo>
                    <a:pt x="0" y="4371"/>
                  </a:lnTo>
                  <a:lnTo>
                    <a:pt x="28121" y="25116"/>
                  </a:lnTo>
                  <a:lnTo>
                    <a:pt x="35276" y="1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265225"/>
              <a:ext cx="881925" cy="622400"/>
            </a:xfrm>
            <a:custGeom>
              <a:avLst/>
              <a:gdLst/>
              <a:ahLst/>
              <a:cxnLst/>
              <a:rect l="l" t="t" r="r" b="b"/>
              <a:pathLst>
                <a:path w="35277" h="24896" extrusionOk="0">
                  <a:moveTo>
                    <a:pt x="0" y="1"/>
                  </a:moveTo>
                  <a:lnTo>
                    <a:pt x="0" y="24895"/>
                  </a:lnTo>
                  <a:lnTo>
                    <a:pt x="35276" y="20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769650"/>
              <a:ext cx="881925" cy="1008700"/>
            </a:xfrm>
            <a:custGeom>
              <a:avLst/>
              <a:gdLst/>
              <a:ahLst/>
              <a:cxnLst/>
              <a:rect l="l" t="t" r="r" b="b"/>
              <a:pathLst>
                <a:path w="35277" h="40348" extrusionOk="0">
                  <a:moveTo>
                    <a:pt x="0" y="1"/>
                  </a:moveTo>
                  <a:lnTo>
                    <a:pt x="0" y="19824"/>
                  </a:lnTo>
                  <a:lnTo>
                    <a:pt x="35276" y="403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67500" y="3103875"/>
              <a:ext cx="322725" cy="622375"/>
            </a:xfrm>
            <a:custGeom>
              <a:avLst/>
              <a:gdLst/>
              <a:ahLst/>
              <a:cxnLst/>
              <a:rect l="l" t="t" r="r" b="b"/>
              <a:pathLst>
                <a:path w="12909" h="24895" extrusionOk="0">
                  <a:moveTo>
                    <a:pt x="3467" y="1"/>
                  </a:moveTo>
                  <a:lnTo>
                    <a:pt x="0" y="24895"/>
                  </a:lnTo>
                  <a:lnTo>
                    <a:pt x="12909" y="1591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48525" y="3103875"/>
              <a:ext cx="305675" cy="622375"/>
            </a:xfrm>
            <a:custGeom>
              <a:avLst/>
              <a:gdLst/>
              <a:ahLst/>
              <a:cxnLst/>
              <a:rect l="l" t="t" r="r" b="b"/>
              <a:pathLst>
                <a:path w="12227" h="24895" extrusionOk="0">
                  <a:moveTo>
                    <a:pt x="12226" y="1"/>
                  </a:moveTo>
                  <a:lnTo>
                    <a:pt x="0" y="5533"/>
                  </a:lnTo>
                  <a:lnTo>
                    <a:pt x="8759" y="24895"/>
                  </a:lnTo>
                  <a:lnTo>
                    <a:pt x="12226" y="1"/>
                  </a:lnTo>
                  <a:close/>
                </a:path>
              </a:pathLst>
            </a:custGeom>
            <a:solidFill>
              <a:srgbClr val="FED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65775" y="3576400"/>
              <a:ext cx="189950" cy="317200"/>
            </a:xfrm>
            <a:custGeom>
              <a:avLst/>
              <a:gdLst/>
              <a:ahLst/>
              <a:cxnLst/>
              <a:rect l="l" t="t" r="r" b="b"/>
              <a:pathLst>
                <a:path w="7598" h="12688" extrusionOk="0">
                  <a:moveTo>
                    <a:pt x="0" y="1"/>
                  </a:moveTo>
                  <a:lnTo>
                    <a:pt x="0" y="6695"/>
                  </a:lnTo>
                  <a:lnTo>
                    <a:pt x="7598" y="12688"/>
                  </a:lnTo>
                  <a:lnTo>
                    <a:pt x="7598" y="126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65775" y="3576400"/>
              <a:ext cx="189950" cy="317200"/>
            </a:xfrm>
            <a:custGeom>
              <a:avLst/>
              <a:gdLst/>
              <a:ahLst/>
              <a:cxnLst/>
              <a:rect l="l" t="t" r="r" b="b"/>
              <a:pathLst>
                <a:path w="7598" h="12688" extrusionOk="0">
                  <a:moveTo>
                    <a:pt x="0" y="1"/>
                  </a:moveTo>
                  <a:lnTo>
                    <a:pt x="7598" y="12688"/>
                  </a:lnTo>
                  <a:lnTo>
                    <a:pt x="5532" y="2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828575" y="3103875"/>
              <a:ext cx="253575" cy="582275"/>
            </a:xfrm>
            <a:custGeom>
              <a:avLst/>
              <a:gdLst/>
              <a:ahLst/>
              <a:cxnLst/>
              <a:rect l="l" t="t" r="r" b="b"/>
              <a:pathLst>
                <a:path w="10143" h="23291" extrusionOk="0">
                  <a:moveTo>
                    <a:pt x="10143" y="1"/>
                  </a:moveTo>
                  <a:lnTo>
                    <a:pt x="2085" y="3689"/>
                  </a:lnTo>
                  <a:lnTo>
                    <a:pt x="1" y="23291"/>
                  </a:lnTo>
                  <a:lnTo>
                    <a:pt x="10143" y="1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828575" y="3103875"/>
              <a:ext cx="472575" cy="582275"/>
            </a:xfrm>
            <a:custGeom>
              <a:avLst/>
              <a:gdLst/>
              <a:ahLst/>
              <a:cxnLst/>
              <a:rect l="l" t="t" r="r" b="b"/>
              <a:pathLst>
                <a:path w="18903" h="23291" extrusionOk="0">
                  <a:moveTo>
                    <a:pt x="10143" y="1"/>
                  </a:moveTo>
                  <a:lnTo>
                    <a:pt x="1" y="23291"/>
                  </a:lnTo>
                  <a:lnTo>
                    <a:pt x="18902" y="9922"/>
                  </a:lnTo>
                  <a:lnTo>
                    <a:pt x="10143" y="1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726775" y="1997475"/>
              <a:ext cx="564750" cy="593800"/>
            </a:xfrm>
            <a:custGeom>
              <a:avLst/>
              <a:gdLst/>
              <a:ahLst/>
              <a:cxnLst/>
              <a:rect l="l" t="t" r="r" b="b"/>
              <a:pathLst>
                <a:path w="22590" h="23752" extrusionOk="0">
                  <a:moveTo>
                    <a:pt x="5994" y="0"/>
                  </a:moveTo>
                  <a:lnTo>
                    <a:pt x="0" y="23751"/>
                  </a:lnTo>
                  <a:lnTo>
                    <a:pt x="22590" y="7837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098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76600" y="1686300"/>
              <a:ext cx="414925" cy="507125"/>
            </a:xfrm>
            <a:custGeom>
              <a:avLst/>
              <a:gdLst/>
              <a:ahLst/>
              <a:cxnLst/>
              <a:rect l="l" t="t" r="r" b="b"/>
              <a:pathLst>
                <a:path w="16597" h="20285" extrusionOk="0">
                  <a:moveTo>
                    <a:pt x="16597" y="0"/>
                  </a:moveTo>
                  <a:lnTo>
                    <a:pt x="1" y="12447"/>
                  </a:lnTo>
                  <a:lnTo>
                    <a:pt x="16597" y="20284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rgbClr val="24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3550" y="1657725"/>
              <a:ext cx="437975" cy="339775"/>
            </a:xfrm>
            <a:custGeom>
              <a:avLst/>
              <a:gdLst/>
              <a:ahLst/>
              <a:cxnLst/>
              <a:rect l="l" t="t" r="r" b="b"/>
              <a:pathLst>
                <a:path w="17519" h="13591" extrusionOk="0">
                  <a:moveTo>
                    <a:pt x="0" y="0"/>
                  </a:moveTo>
                  <a:lnTo>
                    <a:pt x="923" y="13590"/>
                  </a:lnTo>
                  <a:lnTo>
                    <a:pt x="17519" y="1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26775" y="1657725"/>
              <a:ext cx="149850" cy="933550"/>
            </a:xfrm>
            <a:custGeom>
              <a:avLst/>
              <a:gdLst/>
              <a:ahLst/>
              <a:cxnLst/>
              <a:rect l="l" t="t" r="r" b="b"/>
              <a:pathLst>
                <a:path w="5994" h="37342" extrusionOk="0">
                  <a:moveTo>
                    <a:pt x="5071" y="0"/>
                  </a:moveTo>
                  <a:lnTo>
                    <a:pt x="0" y="37341"/>
                  </a:lnTo>
                  <a:lnTo>
                    <a:pt x="5994" y="13590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rgbClr val="A7D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Only">
  <p:cSld name="TITLE_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">
  <p:cSld name="BIG_NUMBER">
    <p:bg>
      <p:bgPr>
        <a:solidFill>
          <a:srgbClr val="4AA5EA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742950" y="1182325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2000" b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subTitle" idx="1"/>
          </p:nvPr>
        </p:nvSpPr>
        <p:spPr>
          <a:xfrm>
            <a:off x="1132950" y="3145825"/>
            <a:ext cx="6882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bg>
      <p:bgPr>
        <a:solidFill>
          <a:srgbClr val="4AA5EA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"/>
          </p:nvPr>
        </p:nvSpPr>
        <p:spPr>
          <a:xfrm>
            <a:off x="764200" y="3145825"/>
            <a:ext cx="7619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ctrTitle"/>
          </p:nvPr>
        </p:nvSpPr>
        <p:spPr>
          <a:xfrm>
            <a:off x="146600" y="1215475"/>
            <a:ext cx="8638800" cy="20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 rot="-4247453">
            <a:off x="844555" y="295177"/>
            <a:ext cx="827114" cy="1032228"/>
            <a:chOff x="3651675" y="484508"/>
            <a:chExt cx="665528" cy="830571"/>
          </a:xfrm>
        </p:grpSpPr>
        <p:sp>
          <p:nvSpPr>
            <p:cNvPr id="225" name="Google Shape;225;p13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3"/>
          <p:cNvGrpSpPr/>
          <p:nvPr/>
        </p:nvGrpSpPr>
        <p:grpSpPr>
          <a:xfrm rot="-859313">
            <a:off x="1595723" y="498641"/>
            <a:ext cx="472708" cy="589933"/>
            <a:chOff x="3651675" y="484508"/>
            <a:chExt cx="665528" cy="830571"/>
          </a:xfrm>
        </p:grpSpPr>
        <p:sp>
          <p:nvSpPr>
            <p:cNvPr id="228" name="Google Shape;228;p13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3"/>
          <p:cNvGrpSpPr/>
          <p:nvPr/>
        </p:nvGrpSpPr>
        <p:grpSpPr>
          <a:xfrm rot="7524608">
            <a:off x="7474829" y="3723470"/>
            <a:ext cx="827107" cy="1032220"/>
            <a:chOff x="3651675" y="484508"/>
            <a:chExt cx="665528" cy="830571"/>
          </a:xfrm>
        </p:grpSpPr>
        <p:sp>
          <p:nvSpPr>
            <p:cNvPr id="231" name="Google Shape;231;p13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3"/>
          <p:cNvGrpSpPr/>
          <p:nvPr/>
        </p:nvGrpSpPr>
        <p:grpSpPr>
          <a:xfrm rot="-10687692">
            <a:off x="7095918" y="3801889"/>
            <a:ext cx="472711" cy="589937"/>
            <a:chOff x="3651675" y="484508"/>
            <a:chExt cx="665528" cy="830571"/>
          </a:xfrm>
        </p:grpSpPr>
        <p:sp>
          <p:nvSpPr>
            <p:cNvPr id="234" name="Google Shape;234;p13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blank">
  <p:cSld name="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92198" y="358025"/>
            <a:ext cx="89595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2000"/>
              <a:buNone/>
              <a:defRPr sz="2000">
                <a:solidFill>
                  <a:srgbClr val="3787C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subTitle" idx="1"/>
          </p:nvPr>
        </p:nvSpPr>
        <p:spPr>
          <a:xfrm>
            <a:off x="1772745" y="591700"/>
            <a:ext cx="55986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itle">
  <p:cSld name="BLANK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2195899" y="4446875"/>
            <a:ext cx="4752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ubtitles">
  <p:cSld name="BLANK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3" name="Google Shape;243;p16"/>
          <p:cNvSpPr txBox="1">
            <a:spLocks noGrp="1"/>
          </p:cNvSpPr>
          <p:nvPr>
            <p:ph type="title" hasCustomPrompt="1"/>
          </p:nvPr>
        </p:nvSpPr>
        <p:spPr>
          <a:xfrm>
            <a:off x="676538" y="712600"/>
            <a:ext cx="77295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 b="1">
                <a:solidFill>
                  <a:srgbClr val="45AA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6"/>
          <p:cNvSpPr txBox="1">
            <a:spLocks noGrp="1"/>
          </p:cNvSpPr>
          <p:nvPr>
            <p:ph type="subTitle" idx="1"/>
          </p:nvPr>
        </p:nvSpPr>
        <p:spPr>
          <a:xfrm>
            <a:off x="1040713" y="1219900"/>
            <a:ext cx="6868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2" hasCustomPrompt="1"/>
          </p:nvPr>
        </p:nvSpPr>
        <p:spPr>
          <a:xfrm>
            <a:off x="676538" y="1739950"/>
            <a:ext cx="77295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 b="1">
                <a:solidFill>
                  <a:srgbClr val="45AA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3"/>
          </p:nvPr>
        </p:nvSpPr>
        <p:spPr>
          <a:xfrm>
            <a:off x="1040713" y="2247250"/>
            <a:ext cx="6868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title" idx="4" hasCustomPrompt="1"/>
          </p:nvPr>
        </p:nvSpPr>
        <p:spPr>
          <a:xfrm>
            <a:off x="676538" y="2767300"/>
            <a:ext cx="77295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 b="1">
                <a:solidFill>
                  <a:srgbClr val="45AA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6"/>
          <p:cNvSpPr txBox="1">
            <a:spLocks noGrp="1"/>
          </p:cNvSpPr>
          <p:nvPr>
            <p:ph type="subTitle" idx="5"/>
          </p:nvPr>
        </p:nvSpPr>
        <p:spPr>
          <a:xfrm>
            <a:off x="1040713" y="3274600"/>
            <a:ext cx="68682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249" name="Google Shape;249;p16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250" name="Google Shape;250;p16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6"/>
          <p:cNvSpPr txBox="1">
            <a:spLocks noGrp="1"/>
          </p:cNvSpPr>
          <p:nvPr>
            <p:ph type="sldNum" idx="6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">
  <p:cSld name="BLANK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7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263" name="Google Shape;263;p17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title"/>
          </p:nvPr>
        </p:nvSpPr>
        <p:spPr>
          <a:xfrm>
            <a:off x="998050" y="448775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1454550" y="1636650"/>
            <a:ext cx="3162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title" idx="2"/>
          </p:nvPr>
        </p:nvSpPr>
        <p:spPr>
          <a:xfrm>
            <a:off x="1454550" y="1383225"/>
            <a:ext cx="36627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None/>
              <a:defRPr sz="1400">
                <a:solidFill>
                  <a:srgbClr val="3787C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277" name="Google Shape;277;p17"/>
          <p:cNvCxnSpPr/>
          <p:nvPr/>
        </p:nvCxnSpPr>
        <p:spPr>
          <a:xfrm flipH="1">
            <a:off x="1427900" y="1311725"/>
            <a:ext cx="8400" cy="2112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17"/>
          <p:cNvCxnSpPr/>
          <p:nvPr/>
        </p:nvCxnSpPr>
        <p:spPr>
          <a:xfrm flipH="1">
            <a:off x="5239875" y="1238675"/>
            <a:ext cx="8400" cy="2112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17"/>
          <p:cNvSpPr txBox="1">
            <a:spLocks noGrp="1"/>
          </p:cNvSpPr>
          <p:nvPr>
            <p:ph type="subTitle" idx="3"/>
          </p:nvPr>
        </p:nvSpPr>
        <p:spPr>
          <a:xfrm>
            <a:off x="5267725" y="1636650"/>
            <a:ext cx="3162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title" idx="4"/>
          </p:nvPr>
        </p:nvSpPr>
        <p:spPr>
          <a:xfrm>
            <a:off x="5267718" y="1383225"/>
            <a:ext cx="36627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None/>
              <a:defRPr sz="1400">
                <a:solidFill>
                  <a:srgbClr val="3787C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sz="1400" b="1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BLANK_1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8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283" name="Google Shape;283;p18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1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5620691" y="1838562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1"/>
          </p:nvPr>
        </p:nvSpPr>
        <p:spPr>
          <a:xfrm>
            <a:off x="5620691" y="2072237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987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bottom diamonds 1">
  <p:cSld name="BLANK_1_1_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9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298" name="Google Shape;298;p19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998050" y="4553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bottom diamonds 2">
  <p:cSld name="BLANK_1_1_2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0"/>
          <p:cNvGrpSpPr/>
          <p:nvPr/>
        </p:nvGrpSpPr>
        <p:grpSpPr>
          <a:xfrm rot="10800000">
            <a:off x="-28647" y="-128754"/>
            <a:ext cx="9201309" cy="1524525"/>
            <a:chOff x="791125" y="1357350"/>
            <a:chExt cx="2750025" cy="464950"/>
          </a:xfrm>
        </p:grpSpPr>
        <p:sp>
          <p:nvSpPr>
            <p:cNvPr id="312" name="Google Shape;312;p20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998050" y="7780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8150952" y="3831641"/>
            <a:ext cx="993042" cy="548350"/>
          </a:xfrm>
          <a:custGeom>
            <a:avLst/>
            <a:gdLst/>
            <a:ahLst/>
            <a:cxnLst/>
            <a:rect l="l" t="t" r="r" b="b"/>
            <a:pathLst>
              <a:path w="11927" h="6586" extrusionOk="0">
                <a:moveTo>
                  <a:pt x="3204" y="0"/>
                </a:moveTo>
                <a:lnTo>
                  <a:pt x="0" y="6586"/>
                </a:lnTo>
                <a:lnTo>
                  <a:pt x="0" y="6586"/>
                </a:lnTo>
                <a:lnTo>
                  <a:pt x="11926" y="6315"/>
                </a:lnTo>
                <a:lnTo>
                  <a:pt x="3204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4307463" y="1007763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4307463" y="2122263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ldNum" idx="12"/>
          </p:nvPr>
        </p:nvSpPr>
        <p:spPr>
          <a:xfrm>
            <a:off x="8548658" y="47171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3438242" y="3038418"/>
            <a:ext cx="1489188" cy="2149024"/>
          </a:xfrm>
          <a:custGeom>
            <a:avLst/>
            <a:gdLst/>
            <a:ahLst/>
            <a:cxnLst/>
            <a:rect l="l" t="t" r="r" b="b"/>
            <a:pathLst>
              <a:path w="17886" h="25811" extrusionOk="0">
                <a:moveTo>
                  <a:pt x="1068" y="1"/>
                </a:moveTo>
                <a:lnTo>
                  <a:pt x="0" y="25810"/>
                </a:lnTo>
                <a:lnTo>
                  <a:pt x="17885" y="25810"/>
                </a:lnTo>
                <a:lnTo>
                  <a:pt x="1068" y="1"/>
                </a:lnTo>
                <a:close/>
              </a:path>
            </a:pathLst>
          </a:cu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1719079" y="3038418"/>
            <a:ext cx="1808157" cy="2149024"/>
          </a:xfrm>
          <a:custGeom>
            <a:avLst/>
            <a:gdLst/>
            <a:ahLst/>
            <a:cxnLst/>
            <a:rect l="l" t="t" r="r" b="b"/>
            <a:pathLst>
              <a:path w="21717" h="25811" extrusionOk="0">
                <a:moveTo>
                  <a:pt x="21716" y="1"/>
                </a:moveTo>
                <a:lnTo>
                  <a:pt x="1" y="25810"/>
                </a:lnTo>
                <a:lnTo>
                  <a:pt x="20648" y="25810"/>
                </a:lnTo>
                <a:lnTo>
                  <a:pt x="21716" y="1"/>
                </a:lnTo>
                <a:close/>
              </a:path>
            </a:pathLst>
          </a:custGeom>
          <a:solidFill>
            <a:srgbClr val="0F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312602" y="3890922"/>
            <a:ext cx="2282406" cy="1311345"/>
          </a:xfrm>
          <a:custGeom>
            <a:avLst/>
            <a:gdLst/>
            <a:ahLst/>
            <a:cxnLst/>
            <a:rect l="l" t="t" r="r" b="b"/>
            <a:pathLst>
              <a:path w="27413" h="15750" extrusionOk="0">
                <a:moveTo>
                  <a:pt x="9435" y="0"/>
                </a:moveTo>
                <a:lnTo>
                  <a:pt x="1" y="15749"/>
                </a:lnTo>
                <a:lnTo>
                  <a:pt x="27412" y="15571"/>
                </a:lnTo>
                <a:lnTo>
                  <a:pt x="9435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2971067" y="3890922"/>
            <a:ext cx="3127079" cy="1311345"/>
          </a:xfrm>
          <a:custGeom>
            <a:avLst/>
            <a:gdLst/>
            <a:ahLst/>
            <a:cxnLst/>
            <a:rect l="l" t="t" r="r" b="b"/>
            <a:pathLst>
              <a:path w="37558" h="15750" extrusionOk="0">
                <a:moveTo>
                  <a:pt x="37558" y="0"/>
                </a:moveTo>
                <a:lnTo>
                  <a:pt x="1" y="15486"/>
                </a:lnTo>
                <a:lnTo>
                  <a:pt x="28124" y="15749"/>
                </a:lnTo>
                <a:lnTo>
                  <a:pt x="37558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-55750" y="2999343"/>
            <a:ext cx="1422747" cy="2149024"/>
          </a:xfrm>
          <a:custGeom>
            <a:avLst/>
            <a:gdLst/>
            <a:ahLst/>
            <a:cxnLst/>
            <a:rect l="l" t="t" r="r" b="b"/>
            <a:pathLst>
              <a:path w="17088" h="25811" extrusionOk="0">
                <a:moveTo>
                  <a:pt x="0" y="1"/>
                </a:moveTo>
                <a:lnTo>
                  <a:pt x="0" y="25810"/>
                </a:lnTo>
                <a:lnTo>
                  <a:pt x="17088" y="25810"/>
                </a:lnTo>
                <a:lnTo>
                  <a:pt x="0" y="1"/>
                </a:lnTo>
                <a:close/>
              </a:path>
            </a:pathLst>
          </a:custGeom>
          <a:solidFill>
            <a:srgbClr val="B07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-55750" y="3236469"/>
            <a:ext cx="1363466" cy="1793337"/>
          </a:xfrm>
          <a:custGeom>
            <a:avLst/>
            <a:gdLst/>
            <a:ahLst/>
            <a:cxnLst/>
            <a:rect l="l" t="t" r="r" b="b"/>
            <a:pathLst>
              <a:path w="16376" h="21539" extrusionOk="0">
                <a:moveTo>
                  <a:pt x="0" y="1"/>
                </a:moveTo>
                <a:lnTo>
                  <a:pt x="0" y="21538"/>
                </a:lnTo>
                <a:lnTo>
                  <a:pt x="16376" y="12019"/>
                </a:lnTo>
                <a:lnTo>
                  <a:pt x="0" y="1"/>
                </a:lnTo>
                <a:close/>
              </a:path>
            </a:pathLst>
          </a:custGeom>
          <a:solidFill>
            <a:srgbClr val="EB3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-55750" y="3028984"/>
            <a:ext cx="1704332" cy="1208269"/>
          </a:xfrm>
          <a:custGeom>
            <a:avLst/>
            <a:gdLst/>
            <a:ahLst/>
            <a:cxnLst/>
            <a:rect l="l" t="t" r="r" b="b"/>
            <a:pathLst>
              <a:path w="20470" h="14512" extrusionOk="0">
                <a:moveTo>
                  <a:pt x="20470" y="1"/>
                </a:moveTo>
                <a:lnTo>
                  <a:pt x="0" y="2493"/>
                </a:lnTo>
                <a:lnTo>
                  <a:pt x="16376" y="14511"/>
                </a:lnTo>
                <a:lnTo>
                  <a:pt x="20470" y="1"/>
                </a:lnTo>
                <a:close/>
              </a:path>
            </a:pathLst>
          </a:custGeom>
          <a:solidFill>
            <a:srgbClr val="BD8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-55750" y="2036103"/>
            <a:ext cx="1704332" cy="1200443"/>
          </a:xfrm>
          <a:custGeom>
            <a:avLst/>
            <a:gdLst/>
            <a:ahLst/>
            <a:cxnLst/>
            <a:rect l="l" t="t" r="r" b="b"/>
            <a:pathLst>
              <a:path w="20470" h="14418" extrusionOk="0">
                <a:moveTo>
                  <a:pt x="0" y="0"/>
                </a:moveTo>
                <a:lnTo>
                  <a:pt x="0" y="14418"/>
                </a:lnTo>
                <a:lnTo>
                  <a:pt x="20470" y="11926"/>
                </a:lnTo>
                <a:lnTo>
                  <a:pt x="0" y="0"/>
                </a:lnTo>
                <a:close/>
              </a:path>
            </a:pathLst>
          </a:custGeom>
          <a:solidFill>
            <a:srgbClr val="EB3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-55750" y="1080522"/>
            <a:ext cx="1704332" cy="1948534"/>
          </a:xfrm>
          <a:custGeom>
            <a:avLst/>
            <a:gdLst/>
            <a:ahLst/>
            <a:cxnLst/>
            <a:rect l="l" t="t" r="r" b="b"/>
            <a:pathLst>
              <a:path w="20470" h="23403" extrusionOk="0">
                <a:moveTo>
                  <a:pt x="0" y="0"/>
                </a:moveTo>
                <a:lnTo>
                  <a:pt x="0" y="11477"/>
                </a:lnTo>
                <a:lnTo>
                  <a:pt x="20470" y="23403"/>
                </a:lnTo>
                <a:lnTo>
                  <a:pt x="0" y="0"/>
                </a:lnTo>
                <a:close/>
              </a:path>
            </a:pathLst>
          </a:custGeom>
          <a:solidFill>
            <a:srgbClr val="BD8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2793223" y="161655"/>
            <a:ext cx="385411" cy="1222423"/>
          </a:xfrm>
          <a:custGeom>
            <a:avLst/>
            <a:gdLst/>
            <a:ahLst/>
            <a:cxnLst/>
            <a:rect l="l" t="t" r="r" b="b"/>
            <a:pathLst>
              <a:path w="4629" h="14682" extrusionOk="0">
                <a:moveTo>
                  <a:pt x="2585" y="0"/>
                </a:moveTo>
                <a:lnTo>
                  <a:pt x="1" y="6230"/>
                </a:lnTo>
                <a:lnTo>
                  <a:pt x="4629" y="14681"/>
                </a:lnTo>
                <a:lnTo>
                  <a:pt x="2585" y="0"/>
                </a:lnTo>
                <a:close/>
              </a:path>
            </a:pathLst>
          </a:custGeom>
          <a:solidFill>
            <a:srgbClr val="0FB9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3008451" y="161655"/>
            <a:ext cx="415051" cy="1222423"/>
          </a:xfrm>
          <a:custGeom>
            <a:avLst/>
            <a:gdLst/>
            <a:ahLst/>
            <a:cxnLst/>
            <a:rect l="l" t="t" r="r" b="b"/>
            <a:pathLst>
              <a:path w="4985" h="14682" extrusionOk="0">
                <a:moveTo>
                  <a:pt x="0" y="0"/>
                </a:moveTo>
                <a:lnTo>
                  <a:pt x="2044" y="14681"/>
                </a:lnTo>
                <a:lnTo>
                  <a:pt x="4984" y="2136"/>
                </a:lnTo>
                <a:lnTo>
                  <a:pt x="0" y="0"/>
                </a:lnTo>
                <a:close/>
              </a:path>
            </a:pathLst>
          </a:cu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1304109" y="976775"/>
            <a:ext cx="1319089" cy="1941457"/>
            <a:chOff x="1304109" y="976775"/>
            <a:chExt cx="1319089" cy="1941457"/>
          </a:xfrm>
        </p:grpSpPr>
        <p:sp>
          <p:nvSpPr>
            <p:cNvPr id="77" name="Google Shape;77;p3"/>
            <p:cNvSpPr/>
            <p:nvPr/>
          </p:nvSpPr>
          <p:spPr>
            <a:xfrm>
              <a:off x="1304109" y="991595"/>
              <a:ext cx="1133502" cy="1926636"/>
            </a:xfrm>
            <a:custGeom>
              <a:avLst/>
              <a:gdLst/>
              <a:ahLst/>
              <a:cxnLst/>
              <a:rect l="l" t="t" r="r" b="b"/>
              <a:pathLst>
                <a:path w="13614" h="23140" extrusionOk="0">
                  <a:moveTo>
                    <a:pt x="2493" y="0"/>
                  </a:moveTo>
                  <a:lnTo>
                    <a:pt x="1" y="8451"/>
                  </a:lnTo>
                  <a:lnTo>
                    <a:pt x="13614" y="23139"/>
                  </a:lnTo>
                  <a:lnTo>
                    <a:pt x="2493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11594" y="976775"/>
              <a:ext cx="1111604" cy="1941457"/>
            </a:xfrm>
            <a:custGeom>
              <a:avLst/>
              <a:gdLst/>
              <a:ahLst/>
              <a:cxnLst/>
              <a:rect l="l" t="t" r="r" b="b"/>
              <a:pathLst>
                <a:path w="13351" h="23318" extrusionOk="0">
                  <a:moveTo>
                    <a:pt x="13350" y="0"/>
                  </a:moveTo>
                  <a:lnTo>
                    <a:pt x="1" y="178"/>
                  </a:lnTo>
                  <a:lnTo>
                    <a:pt x="11122" y="23317"/>
                  </a:lnTo>
                  <a:lnTo>
                    <a:pt x="13350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3"/>
          <p:cNvSpPr/>
          <p:nvPr/>
        </p:nvSpPr>
        <p:spPr>
          <a:xfrm>
            <a:off x="6254028" y="2512628"/>
            <a:ext cx="2889955" cy="2682471"/>
          </a:xfrm>
          <a:custGeom>
            <a:avLst/>
            <a:gdLst/>
            <a:ahLst/>
            <a:cxnLst/>
            <a:rect l="l" t="t" r="r" b="b"/>
            <a:pathLst>
              <a:path w="34710" h="32218" extrusionOk="0">
                <a:moveTo>
                  <a:pt x="34709" y="1"/>
                </a:moveTo>
                <a:lnTo>
                  <a:pt x="23937" y="6586"/>
                </a:lnTo>
                <a:lnTo>
                  <a:pt x="18156" y="17444"/>
                </a:lnTo>
                <a:lnTo>
                  <a:pt x="8722" y="18242"/>
                </a:lnTo>
                <a:lnTo>
                  <a:pt x="0" y="32218"/>
                </a:lnTo>
                <a:lnTo>
                  <a:pt x="0" y="32218"/>
                </a:lnTo>
                <a:lnTo>
                  <a:pt x="34709" y="32125"/>
                </a:lnTo>
                <a:lnTo>
                  <a:pt x="34709" y="1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8246951" y="2512628"/>
            <a:ext cx="897043" cy="889300"/>
          </a:xfrm>
          <a:custGeom>
            <a:avLst/>
            <a:gdLst/>
            <a:ahLst/>
            <a:cxnLst/>
            <a:rect l="l" t="t" r="r" b="b"/>
            <a:pathLst>
              <a:path w="10774" h="10681" extrusionOk="0">
                <a:moveTo>
                  <a:pt x="10773" y="1"/>
                </a:moveTo>
                <a:lnTo>
                  <a:pt x="1" y="6586"/>
                </a:lnTo>
                <a:lnTo>
                  <a:pt x="10773" y="10680"/>
                </a:lnTo>
                <a:lnTo>
                  <a:pt x="10773" y="1"/>
                </a:lnTo>
                <a:close/>
              </a:path>
            </a:pathLst>
          </a:custGeom>
          <a:solidFill>
            <a:srgbClr val="0984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8246951" y="3060982"/>
            <a:ext cx="897043" cy="770738"/>
          </a:xfrm>
          <a:custGeom>
            <a:avLst/>
            <a:gdLst/>
            <a:ahLst/>
            <a:cxnLst/>
            <a:rect l="l" t="t" r="r" b="b"/>
            <a:pathLst>
              <a:path w="10774" h="9257" extrusionOk="0">
                <a:moveTo>
                  <a:pt x="1" y="0"/>
                </a:moveTo>
                <a:lnTo>
                  <a:pt x="2051" y="9256"/>
                </a:lnTo>
                <a:lnTo>
                  <a:pt x="10773" y="4094"/>
                </a:lnTo>
                <a:lnTo>
                  <a:pt x="1" y="0"/>
                </a:lnTo>
                <a:close/>
              </a:path>
            </a:pathLst>
          </a:custGeom>
          <a:solidFill>
            <a:srgbClr val="56B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8417719" y="3401850"/>
            <a:ext cx="726277" cy="955658"/>
          </a:xfrm>
          <a:custGeom>
            <a:avLst/>
            <a:gdLst/>
            <a:ahLst/>
            <a:cxnLst/>
            <a:rect l="l" t="t" r="r" b="b"/>
            <a:pathLst>
              <a:path w="8723" h="11478" extrusionOk="0">
                <a:moveTo>
                  <a:pt x="8722" y="0"/>
                </a:moveTo>
                <a:lnTo>
                  <a:pt x="0" y="5162"/>
                </a:lnTo>
                <a:lnTo>
                  <a:pt x="8722" y="11477"/>
                </a:lnTo>
                <a:lnTo>
                  <a:pt x="8722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7765623" y="3060982"/>
            <a:ext cx="652176" cy="904120"/>
          </a:xfrm>
          <a:custGeom>
            <a:avLst/>
            <a:gdLst/>
            <a:ahLst/>
            <a:cxnLst/>
            <a:rect l="l" t="t" r="r" b="b"/>
            <a:pathLst>
              <a:path w="7833" h="10859" extrusionOk="0">
                <a:moveTo>
                  <a:pt x="5782" y="0"/>
                </a:moveTo>
                <a:lnTo>
                  <a:pt x="1" y="10858"/>
                </a:lnTo>
                <a:lnTo>
                  <a:pt x="1" y="10858"/>
                </a:lnTo>
                <a:lnTo>
                  <a:pt x="7832" y="9256"/>
                </a:lnTo>
                <a:lnTo>
                  <a:pt x="5782" y="0"/>
                </a:lnTo>
                <a:close/>
              </a:path>
            </a:pathLst>
          </a:custGeom>
          <a:solidFill>
            <a:srgbClr val="45AA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150952" y="4357431"/>
            <a:ext cx="993042" cy="548434"/>
          </a:xfrm>
          <a:custGeom>
            <a:avLst/>
            <a:gdLst/>
            <a:ahLst/>
            <a:cxnLst/>
            <a:rect l="l" t="t" r="r" b="b"/>
            <a:pathLst>
              <a:path w="11927" h="6587" extrusionOk="0">
                <a:moveTo>
                  <a:pt x="11926" y="0"/>
                </a:moveTo>
                <a:lnTo>
                  <a:pt x="0" y="271"/>
                </a:lnTo>
                <a:lnTo>
                  <a:pt x="7562" y="6586"/>
                </a:lnTo>
                <a:lnTo>
                  <a:pt x="11926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7306191" y="3965024"/>
            <a:ext cx="844839" cy="414968"/>
          </a:xfrm>
          <a:custGeom>
            <a:avLst/>
            <a:gdLst/>
            <a:ahLst/>
            <a:cxnLst/>
            <a:rect l="l" t="t" r="r" b="b"/>
            <a:pathLst>
              <a:path w="10147" h="4984" extrusionOk="0">
                <a:moveTo>
                  <a:pt x="5519" y="0"/>
                </a:moveTo>
                <a:lnTo>
                  <a:pt x="1" y="3382"/>
                </a:lnTo>
                <a:lnTo>
                  <a:pt x="10146" y="4984"/>
                </a:lnTo>
                <a:lnTo>
                  <a:pt x="551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6980143" y="3965024"/>
            <a:ext cx="785558" cy="281669"/>
          </a:xfrm>
          <a:custGeom>
            <a:avLst/>
            <a:gdLst/>
            <a:ahLst/>
            <a:cxnLst/>
            <a:rect l="l" t="t" r="r" b="b"/>
            <a:pathLst>
              <a:path w="9435" h="3383" extrusionOk="0">
                <a:moveTo>
                  <a:pt x="9435" y="0"/>
                </a:moveTo>
                <a:lnTo>
                  <a:pt x="1" y="798"/>
                </a:lnTo>
                <a:lnTo>
                  <a:pt x="3917" y="3382"/>
                </a:lnTo>
                <a:lnTo>
                  <a:pt x="9435" y="0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527872" y="4031383"/>
            <a:ext cx="778398" cy="726277"/>
          </a:xfrm>
          <a:custGeom>
            <a:avLst/>
            <a:gdLst/>
            <a:ahLst/>
            <a:cxnLst/>
            <a:rect l="l" t="t" r="r" b="b"/>
            <a:pathLst>
              <a:path w="9349" h="8723" extrusionOk="0">
                <a:moveTo>
                  <a:pt x="5433" y="1"/>
                </a:moveTo>
                <a:lnTo>
                  <a:pt x="2" y="8720"/>
                </a:lnTo>
                <a:lnTo>
                  <a:pt x="2" y="8720"/>
                </a:lnTo>
                <a:cubicBezTo>
                  <a:pt x="153" y="8506"/>
                  <a:pt x="9349" y="2585"/>
                  <a:pt x="9349" y="2585"/>
                </a:cubicBezTo>
                <a:lnTo>
                  <a:pt x="5433" y="1"/>
                </a:lnTo>
                <a:close/>
                <a:moveTo>
                  <a:pt x="2" y="8720"/>
                </a:moveTo>
                <a:lnTo>
                  <a:pt x="2" y="8720"/>
                </a:lnTo>
                <a:cubicBezTo>
                  <a:pt x="1" y="8721"/>
                  <a:pt x="1" y="8722"/>
                  <a:pt x="0" y="8722"/>
                </a:cubicBezTo>
                <a:lnTo>
                  <a:pt x="2" y="872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7306191" y="4246611"/>
            <a:ext cx="844839" cy="540690"/>
          </a:xfrm>
          <a:custGeom>
            <a:avLst/>
            <a:gdLst/>
            <a:ahLst/>
            <a:cxnLst/>
            <a:rect l="l" t="t" r="r" b="b"/>
            <a:pathLst>
              <a:path w="10147" h="6494" extrusionOk="0">
                <a:moveTo>
                  <a:pt x="10141" y="1601"/>
                </a:moveTo>
                <a:lnTo>
                  <a:pt x="10146" y="1602"/>
                </a:lnTo>
                <a:cubicBezTo>
                  <a:pt x="10145" y="1602"/>
                  <a:pt x="10143" y="1601"/>
                  <a:pt x="10141" y="1601"/>
                </a:cubicBezTo>
                <a:close/>
                <a:moveTo>
                  <a:pt x="1" y="0"/>
                </a:moveTo>
                <a:lnTo>
                  <a:pt x="2934" y="6493"/>
                </a:lnTo>
                <a:cubicBezTo>
                  <a:pt x="2934" y="6493"/>
                  <a:pt x="9574" y="1601"/>
                  <a:pt x="10132" y="1601"/>
                </a:cubicBezTo>
                <a:cubicBezTo>
                  <a:pt x="10136" y="1601"/>
                  <a:pt x="10139" y="1601"/>
                  <a:pt x="10141" y="1601"/>
                </a:cubicBezTo>
                <a:lnTo>
                  <a:pt x="10141" y="1601"/>
                </a:lnTo>
                <a:lnTo>
                  <a:pt x="1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6254028" y="4742760"/>
            <a:ext cx="1230083" cy="429871"/>
          </a:xfrm>
          <a:custGeom>
            <a:avLst/>
            <a:gdLst/>
            <a:ahLst/>
            <a:cxnLst/>
            <a:rect l="l" t="t" r="r" b="b"/>
            <a:pathLst>
              <a:path w="14774" h="5163" extrusionOk="0">
                <a:moveTo>
                  <a:pt x="3289" y="0"/>
                </a:moveTo>
                <a:lnTo>
                  <a:pt x="0" y="5162"/>
                </a:lnTo>
                <a:lnTo>
                  <a:pt x="14774" y="534"/>
                </a:lnTo>
                <a:lnTo>
                  <a:pt x="328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7550477" y="4772401"/>
            <a:ext cx="1200443" cy="400231"/>
          </a:xfrm>
          <a:custGeom>
            <a:avLst/>
            <a:gdLst/>
            <a:ahLst/>
            <a:cxnLst/>
            <a:rect l="l" t="t" r="r" b="b"/>
            <a:pathLst>
              <a:path w="14418" h="4807" extrusionOk="0">
                <a:moveTo>
                  <a:pt x="0" y="0"/>
                </a:moveTo>
                <a:lnTo>
                  <a:pt x="5518" y="4806"/>
                </a:lnTo>
                <a:lnTo>
                  <a:pt x="14418" y="712"/>
                </a:lnTo>
                <a:lnTo>
                  <a:pt x="0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3290038" y="4128048"/>
            <a:ext cx="4549743" cy="1059400"/>
          </a:xfrm>
          <a:custGeom>
            <a:avLst/>
            <a:gdLst/>
            <a:ahLst/>
            <a:cxnLst/>
            <a:rect l="l" t="t" r="r" b="b"/>
            <a:pathLst>
              <a:path w="54645" h="12724" extrusionOk="0">
                <a:moveTo>
                  <a:pt x="35065" y="0"/>
                </a:moveTo>
                <a:lnTo>
                  <a:pt x="29191" y="798"/>
                </a:lnTo>
                <a:cubicBezTo>
                  <a:pt x="29191" y="798"/>
                  <a:pt x="0" y="12723"/>
                  <a:pt x="178" y="12723"/>
                </a:cubicBezTo>
                <a:lnTo>
                  <a:pt x="54645" y="12723"/>
                </a:lnTo>
                <a:cubicBezTo>
                  <a:pt x="54645" y="12723"/>
                  <a:pt x="49212" y="3738"/>
                  <a:pt x="48949" y="3738"/>
                </a:cubicBezTo>
                <a:cubicBezTo>
                  <a:pt x="48771" y="3738"/>
                  <a:pt x="43516" y="6586"/>
                  <a:pt x="43253" y="6671"/>
                </a:cubicBezTo>
                <a:cubicBezTo>
                  <a:pt x="43250" y="6672"/>
                  <a:pt x="43248" y="6672"/>
                  <a:pt x="43245" y="6672"/>
                </a:cubicBezTo>
                <a:cubicBezTo>
                  <a:pt x="42791" y="6672"/>
                  <a:pt x="35065" y="0"/>
                  <a:pt x="35065" y="0"/>
                </a:cubicBezTo>
                <a:close/>
              </a:path>
            </a:pathLst>
          </a:custGeom>
          <a:solidFill>
            <a:srgbClr val="FED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6824280" y="4439193"/>
            <a:ext cx="541273" cy="748258"/>
          </a:xfrm>
          <a:custGeom>
            <a:avLst/>
            <a:gdLst/>
            <a:ahLst/>
            <a:cxnLst/>
            <a:rect l="l" t="t" r="r" b="b"/>
            <a:pathLst>
              <a:path w="6501" h="8987" extrusionOk="0">
                <a:moveTo>
                  <a:pt x="6501" y="1"/>
                </a:moveTo>
                <a:lnTo>
                  <a:pt x="805" y="2934"/>
                </a:lnTo>
                <a:lnTo>
                  <a:pt x="0" y="8986"/>
                </a:lnTo>
                <a:lnTo>
                  <a:pt x="6501" y="1"/>
                </a:lnTo>
                <a:close/>
              </a:path>
            </a:pathLst>
          </a:custGeom>
          <a:solidFill>
            <a:srgbClr val="FB9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5809417" y="4128048"/>
            <a:ext cx="1014939" cy="1074221"/>
          </a:xfrm>
          <a:custGeom>
            <a:avLst/>
            <a:gdLst/>
            <a:ahLst/>
            <a:cxnLst/>
            <a:rect l="l" t="t" r="r" b="b"/>
            <a:pathLst>
              <a:path w="12190" h="12902" extrusionOk="0">
                <a:moveTo>
                  <a:pt x="4806" y="0"/>
                </a:moveTo>
                <a:lnTo>
                  <a:pt x="0" y="12816"/>
                </a:lnTo>
                <a:lnTo>
                  <a:pt x="12189" y="12901"/>
                </a:lnTo>
                <a:cubicBezTo>
                  <a:pt x="12189" y="12901"/>
                  <a:pt x="5070" y="264"/>
                  <a:pt x="4806" y="0"/>
                </a:cubicBez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5712752" y="4128048"/>
            <a:ext cx="496896" cy="629612"/>
          </a:xfrm>
          <a:custGeom>
            <a:avLst/>
            <a:gdLst/>
            <a:ahLst/>
            <a:cxnLst/>
            <a:rect l="l" t="t" r="r" b="b"/>
            <a:pathLst>
              <a:path w="5968" h="7562" extrusionOk="0">
                <a:moveTo>
                  <a:pt x="5967" y="0"/>
                </a:moveTo>
                <a:lnTo>
                  <a:pt x="1" y="890"/>
                </a:lnTo>
                <a:lnTo>
                  <a:pt x="3119" y="7561"/>
                </a:lnTo>
                <a:lnTo>
                  <a:pt x="5967" y="0"/>
                </a:lnTo>
                <a:close/>
              </a:path>
            </a:pathLst>
          </a:custGeom>
          <a:solidFill>
            <a:srgbClr val="F7B7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5001458" y="4194407"/>
            <a:ext cx="978138" cy="563254"/>
          </a:xfrm>
          <a:custGeom>
            <a:avLst/>
            <a:gdLst/>
            <a:ahLst/>
            <a:cxnLst/>
            <a:rect l="l" t="t" r="r" b="b"/>
            <a:pathLst>
              <a:path w="11748" h="6765" extrusionOk="0">
                <a:moveTo>
                  <a:pt x="8636" y="1"/>
                </a:moveTo>
                <a:lnTo>
                  <a:pt x="0" y="3560"/>
                </a:lnTo>
                <a:lnTo>
                  <a:pt x="11748" y="6764"/>
                </a:lnTo>
                <a:lnTo>
                  <a:pt x="8636" y="1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5001458" y="4490814"/>
            <a:ext cx="978138" cy="711457"/>
          </a:xfrm>
          <a:custGeom>
            <a:avLst/>
            <a:gdLst/>
            <a:ahLst/>
            <a:cxnLst/>
            <a:rect l="l" t="t" r="r" b="b"/>
            <a:pathLst>
              <a:path w="11748" h="8545" extrusionOk="0">
                <a:moveTo>
                  <a:pt x="0" y="0"/>
                </a:moveTo>
                <a:lnTo>
                  <a:pt x="9882" y="8544"/>
                </a:lnTo>
                <a:lnTo>
                  <a:pt x="11748" y="3204"/>
                </a:lnTo>
                <a:lnTo>
                  <a:pt x="0" y="0"/>
                </a:ln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571667" y="4490814"/>
            <a:ext cx="1237826" cy="711457"/>
          </a:xfrm>
          <a:custGeom>
            <a:avLst/>
            <a:gdLst/>
            <a:ahLst/>
            <a:cxnLst/>
            <a:rect l="l" t="t" r="r" b="b"/>
            <a:pathLst>
              <a:path w="14867" h="8545" extrusionOk="0">
                <a:moveTo>
                  <a:pt x="5162" y="0"/>
                </a:moveTo>
                <a:lnTo>
                  <a:pt x="0" y="8544"/>
                </a:lnTo>
                <a:lnTo>
                  <a:pt x="14866" y="8459"/>
                </a:lnTo>
                <a:lnTo>
                  <a:pt x="5162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3008450" y="4366550"/>
            <a:ext cx="2129246" cy="835722"/>
          </a:xfrm>
          <a:custGeom>
            <a:avLst/>
            <a:gdLst/>
            <a:ahLst/>
            <a:cxnLst/>
            <a:rect l="l" t="t" r="r" b="b"/>
            <a:pathLst>
              <a:path w="20378" h="8545" extrusionOk="0">
                <a:moveTo>
                  <a:pt x="20377" y="0"/>
                </a:moveTo>
                <a:lnTo>
                  <a:pt x="0" y="8459"/>
                </a:lnTo>
                <a:lnTo>
                  <a:pt x="15215" y="8544"/>
                </a:lnTo>
                <a:lnTo>
                  <a:pt x="20377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lateral diamonds">
  <p:cSld name="BLANK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/>
          <p:nvPr/>
        </p:nvSpPr>
        <p:spPr>
          <a:xfrm>
            <a:off x="6306578" y="2497653"/>
            <a:ext cx="2889955" cy="2682471"/>
          </a:xfrm>
          <a:custGeom>
            <a:avLst/>
            <a:gdLst/>
            <a:ahLst/>
            <a:cxnLst/>
            <a:rect l="l" t="t" r="r" b="b"/>
            <a:pathLst>
              <a:path w="34710" h="32218" extrusionOk="0">
                <a:moveTo>
                  <a:pt x="34709" y="1"/>
                </a:moveTo>
                <a:lnTo>
                  <a:pt x="23937" y="6586"/>
                </a:lnTo>
                <a:lnTo>
                  <a:pt x="18156" y="17444"/>
                </a:lnTo>
                <a:lnTo>
                  <a:pt x="8722" y="18242"/>
                </a:lnTo>
                <a:lnTo>
                  <a:pt x="0" y="32218"/>
                </a:lnTo>
                <a:lnTo>
                  <a:pt x="0" y="32218"/>
                </a:lnTo>
                <a:lnTo>
                  <a:pt x="34709" y="32125"/>
                </a:lnTo>
                <a:lnTo>
                  <a:pt x="34709" y="1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 txBox="1">
            <a:spLocks noGrp="1"/>
          </p:cNvSpPr>
          <p:nvPr>
            <p:ph type="sldNum" idx="12"/>
          </p:nvPr>
        </p:nvSpPr>
        <p:spPr>
          <a:xfrm>
            <a:off x="8601208" y="470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8203502" y="3816666"/>
            <a:ext cx="993042" cy="548350"/>
          </a:xfrm>
          <a:custGeom>
            <a:avLst/>
            <a:gdLst/>
            <a:ahLst/>
            <a:cxnLst/>
            <a:rect l="l" t="t" r="r" b="b"/>
            <a:pathLst>
              <a:path w="11927" h="6586" extrusionOk="0">
                <a:moveTo>
                  <a:pt x="3204" y="0"/>
                </a:moveTo>
                <a:lnTo>
                  <a:pt x="0" y="6586"/>
                </a:lnTo>
                <a:lnTo>
                  <a:pt x="0" y="6586"/>
                </a:lnTo>
                <a:lnTo>
                  <a:pt x="11926" y="6315"/>
                </a:lnTo>
                <a:lnTo>
                  <a:pt x="3204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sldNum" idx="2"/>
          </p:nvPr>
        </p:nvSpPr>
        <p:spPr>
          <a:xfrm>
            <a:off x="8548658" y="4702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5365152" y="3875947"/>
            <a:ext cx="2282406" cy="1311345"/>
          </a:xfrm>
          <a:custGeom>
            <a:avLst/>
            <a:gdLst/>
            <a:ahLst/>
            <a:cxnLst/>
            <a:rect l="l" t="t" r="r" b="b"/>
            <a:pathLst>
              <a:path w="27413" h="15750" extrusionOk="0">
                <a:moveTo>
                  <a:pt x="9435" y="0"/>
                </a:moveTo>
                <a:lnTo>
                  <a:pt x="1" y="15749"/>
                </a:lnTo>
                <a:lnTo>
                  <a:pt x="27412" y="15571"/>
                </a:lnTo>
                <a:lnTo>
                  <a:pt x="9435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3023617" y="3875947"/>
            <a:ext cx="3127079" cy="1311345"/>
          </a:xfrm>
          <a:custGeom>
            <a:avLst/>
            <a:gdLst/>
            <a:ahLst/>
            <a:cxnLst/>
            <a:rect l="l" t="t" r="r" b="b"/>
            <a:pathLst>
              <a:path w="37558" h="15750" extrusionOk="0">
                <a:moveTo>
                  <a:pt x="37558" y="0"/>
                </a:moveTo>
                <a:lnTo>
                  <a:pt x="1" y="15486"/>
                </a:lnTo>
                <a:lnTo>
                  <a:pt x="28124" y="15749"/>
                </a:lnTo>
                <a:lnTo>
                  <a:pt x="37558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8299501" y="3046007"/>
            <a:ext cx="897043" cy="770738"/>
          </a:xfrm>
          <a:custGeom>
            <a:avLst/>
            <a:gdLst/>
            <a:ahLst/>
            <a:cxnLst/>
            <a:rect l="l" t="t" r="r" b="b"/>
            <a:pathLst>
              <a:path w="10774" h="9257" extrusionOk="0">
                <a:moveTo>
                  <a:pt x="1" y="0"/>
                </a:moveTo>
                <a:lnTo>
                  <a:pt x="2051" y="9256"/>
                </a:lnTo>
                <a:lnTo>
                  <a:pt x="10773" y="4094"/>
                </a:lnTo>
                <a:lnTo>
                  <a:pt x="1" y="0"/>
                </a:lnTo>
                <a:close/>
              </a:path>
            </a:pathLst>
          </a:custGeom>
          <a:solidFill>
            <a:srgbClr val="56B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8470269" y="3386875"/>
            <a:ext cx="726277" cy="955658"/>
          </a:xfrm>
          <a:custGeom>
            <a:avLst/>
            <a:gdLst/>
            <a:ahLst/>
            <a:cxnLst/>
            <a:rect l="l" t="t" r="r" b="b"/>
            <a:pathLst>
              <a:path w="8723" h="11478" extrusionOk="0">
                <a:moveTo>
                  <a:pt x="8722" y="0"/>
                </a:moveTo>
                <a:lnTo>
                  <a:pt x="0" y="5162"/>
                </a:lnTo>
                <a:lnTo>
                  <a:pt x="8722" y="11477"/>
                </a:lnTo>
                <a:lnTo>
                  <a:pt x="8722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7818173" y="3046007"/>
            <a:ext cx="652176" cy="904120"/>
          </a:xfrm>
          <a:custGeom>
            <a:avLst/>
            <a:gdLst/>
            <a:ahLst/>
            <a:cxnLst/>
            <a:rect l="l" t="t" r="r" b="b"/>
            <a:pathLst>
              <a:path w="7833" h="10859" extrusionOk="0">
                <a:moveTo>
                  <a:pt x="5782" y="0"/>
                </a:moveTo>
                <a:lnTo>
                  <a:pt x="1" y="10858"/>
                </a:lnTo>
                <a:lnTo>
                  <a:pt x="1" y="10858"/>
                </a:lnTo>
                <a:lnTo>
                  <a:pt x="7832" y="9256"/>
                </a:lnTo>
                <a:lnTo>
                  <a:pt x="5782" y="0"/>
                </a:lnTo>
                <a:close/>
              </a:path>
            </a:pathLst>
          </a:custGeom>
          <a:solidFill>
            <a:srgbClr val="45AA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8203502" y="4342456"/>
            <a:ext cx="993042" cy="548434"/>
          </a:xfrm>
          <a:custGeom>
            <a:avLst/>
            <a:gdLst/>
            <a:ahLst/>
            <a:cxnLst/>
            <a:rect l="l" t="t" r="r" b="b"/>
            <a:pathLst>
              <a:path w="11927" h="6587" extrusionOk="0">
                <a:moveTo>
                  <a:pt x="11926" y="0"/>
                </a:moveTo>
                <a:lnTo>
                  <a:pt x="0" y="271"/>
                </a:lnTo>
                <a:lnTo>
                  <a:pt x="7562" y="6586"/>
                </a:lnTo>
                <a:lnTo>
                  <a:pt x="11926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7358741" y="3950049"/>
            <a:ext cx="844839" cy="414968"/>
          </a:xfrm>
          <a:custGeom>
            <a:avLst/>
            <a:gdLst/>
            <a:ahLst/>
            <a:cxnLst/>
            <a:rect l="l" t="t" r="r" b="b"/>
            <a:pathLst>
              <a:path w="10147" h="4984" extrusionOk="0">
                <a:moveTo>
                  <a:pt x="5519" y="0"/>
                </a:moveTo>
                <a:lnTo>
                  <a:pt x="1" y="3382"/>
                </a:lnTo>
                <a:lnTo>
                  <a:pt x="10146" y="4984"/>
                </a:lnTo>
                <a:lnTo>
                  <a:pt x="551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7032693" y="3950049"/>
            <a:ext cx="785558" cy="281669"/>
          </a:xfrm>
          <a:custGeom>
            <a:avLst/>
            <a:gdLst/>
            <a:ahLst/>
            <a:cxnLst/>
            <a:rect l="l" t="t" r="r" b="b"/>
            <a:pathLst>
              <a:path w="9435" h="3383" extrusionOk="0">
                <a:moveTo>
                  <a:pt x="9435" y="0"/>
                </a:moveTo>
                <a:lnTo>
                  <a:pt x="1" y="798"/>
                </a:lnTo>
                <a:lnTo>
                  <a:pt x="3917" y="3382"/>
                </a:lnTo>
                <a:lnTo>
                  <a:pt x="9435" y="0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6580422" y="4016408"/>
            <a:ext cx="778398" cy="726277"/>
          </a:xfrm>
          <a:custGeom>
            <a:avLst/>
            <a:gdLst/>
            <a:ahLst/>
            <a:cxnLst/>
            <a:rect l="l" t="t" r="r" b="b"/>
            <a:pathLst>
              <a:path w="9349" h="8723" extrusionOk="0">
                <a:moveTo>
                  <a:pt x="5433" y="1"/>
                </a:moveTo>
                <a:lnTo>
                  <a:pt x="2" y="8720"/>
                </a:lnTo>
                <a:lnTo>
                  <a:pt x="2" y="8720"/>
                </a:lnTo>
                <a:cubicBezTo>
                  <a:pt x="153" y="8506"/>
                  <a:pt x="9349" y="2585"/>
                  <a:pt x="9349" y="2585"/>
                </a:cubicBezTo>
                <a:lnTo>
                  <a:pt x="5433" y="1"/>
                </a:lnTo>
                <a:close/>
                <a:moveTo>
                  <a:pt x="2" y="8720"/>
                </a:moveTo>
                <a:lnTo>
                  <a:pt x="2" y="8720"/>
                </a:lnTo>
                <a:cubicBezTo>
                  <a:pt x="1" y="8721"/>
                  <a:pt x="1" y="8722"/>
                  <a:pt x="0" y="8722"/>
                </a:cubicBezTo>
                <a:lnTo>
                  <a:pt x="2" y="872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7358741" y="4231636"/>
            <a:ext cx="844839" cy="540690"/>
          </a:xfrm>
          <a:custGeom>
            <a:avLst/>
            <a:gdLst/>
            <a:ahLst/>
            <a:cxnLst/>
            <a:rect l="l" t="t" r="r" b="b"/>
            <a:pathLst>
              <a:path w="10147" h="6494" extrusionOk="0">
                <a:moveTo>
                  <a:pt x="10141" y="1601"/>
                </a:moveTo>
                <a:lnTo>
                  <a:pt x="10146" y="1602"/>
                </a:lnTo>
                <a:cubicBezTo>
                  <a:pt x="10145" y="1602"/>
                  <a:pt x="10143" y="1601"/>
                  <a:pt x="10141" y="1601"/>
                </a:cubicBezTo>
                <a:close/>
                <a:moveTo>
                  <a:pt x="1" y="0"/>
                </a:moveTo>
                <a:lnTo>
                  <a:pt x="2934" y="6493"/>
                </a:lnTo>
                <a:cubicBezTo>
                  <a:pt x="2934" y="6493"/>
                  <a:pt x="9574" y="1601"/>
                  <a:pt x="10132" y="1601"/>
                </a:cubicBezTo>
                <a:cubicBezTo>
                  <a:pt x="10136" y="1601"/>
                  <a:pt x="10139" y="1601"/>
                  <a:pt x="10141" y="1601"/>
                </a:cubicBezTo>
                <a:lnTo>
                  <a:pt x="10141" y="1601"/>
                </a:lnTo>
                <a:lnTo>
                  <a:pt x="1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6306578" y="4727785"/>
            <a:ext cx="1230083" cy="429871"/>
          </a:xfrm>
          <a:custGeom>
            <a:avLst/>
            <a:gdLst/>
            <a:ahLst/>
            <a:cxnLst/>
            <a:rect l="l" t="t" r="r" b="b"/>
            <a:pathLst>
              <a:path w="14774" h="5163" extrusionOk="0">
                <a:moveTo>
                  <a:pt x="3289" y="0"/>
                </a:moveTo>
                <a:lnTo>
                  <a:pt x="0" y="5162"/>
                </a:lnTo>
                <a:lnTo>
                  <a:pt x="14774" y="534"/>
                </a:lnTo>
                <a:lnTo>
                  <a:pt x="328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7603027" y="4757426"/>
            <a:ext cx="1200443" cy="400231"/>
          </a:xfrm>
          <a:custGeom>
            <a:avLst/>
            <a:gdLst/>
            <a:ahLst/>
            <a:cxnLst/>
            <a:rect l="l" t="t" r="r" b="b"/>
            <a:pathLst>
              <a:path w="14418" h="4807" extrusionOk="0">
                <a:moveTo>
                  <a:pt x="0" y="0"/>
                </a:moveTo>
                <a:lnTo>
                  <a:pt x="5518" y="4806"/>
                </a:lnTo>
                <a:lnTo>
                  <a:pt x="14418" y="712"/>
                </a:lnTo>
                <a:lnTo>
                  <a:pt x="0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3342588" y="4113073"/>
            <a:ext cx="4549743" cy="1059400"/>
          </a:xfrm>
          <a:custGeom>
            <a:avLst/>
            <a:gdLst/>
            <a:ahLst/>
            <a:cxnLst/>
            <a:rect l="l" t="t" r="r" b="b"/>
            <a:pathLst>
              <a:path w="54645" h="12724" extrusionOk="0">
                <a:moveTo>
                  <a:pt x="35065" y="0"/>
                </a:moveTo>
                <a:lnTo>
                  <a:pt x="29191" y="798"/>
                </a:lnTo>
                <a:cubicBezTo>
                  <a:pt x="29191" y="798"/>
                  <a:pt x="0" y="12723"/>
                  <a:pt x="178" y="12723"/>
                </a:cubicBezTo>
                <a:lnTo>
                  <a:pt x="54645" y="12723"/>
                </a:lnTo>
                <a:cubicBezTo>
                  <a:pt x="54645" y="12723"/>
                  <a:pt x="49212" y="3738"/>
                  <a:pt x="48949" y="3738"/>
                </a:cubicBezTo>
                <a:cubicBezTo>
                  <a:pt x="48771" y="3738"/>
                  <a:pt x="43516" y="6586"/>
                  <a:pt x="43253" y="6671"/>
                </a:cubicBezTo>
                <a:cubicBezTo>
                  <a:pt x="43250" y="6672"/>
                  <a:pt x="43248" y="6672"/>
                  <a:pt x="43245" y="6672"/>
                </a:cubicBezTo>
                <a:cubicBezTo>
                  <a:pt x="42791" y="6672"/>
                  <a:pt x="35065" y="0"/>
                  <a:pt x="35065" y="0"/>
                </a:cubicBezTo>
                <a:close/>
              </a:path>
            </a:pathLst>
          </a:custGeom>
          <a:solidFill>
            <a:srgbClr val="FED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6876830" y="4424218"/>
            <a:ext cx="541273" cy="748258"/>
          </a:xfrm>
          <a:custGeom>
            <a:avLst/>
            <a:gdLst/>
            <a:ahLst/>
            <a:cxnLst/>
            <a:rect l="l" t="t" r="r" b="b"/>
            <a:pathLst>
              <a:path w="6501" h="8987" extrusionOk="0">
                <a:moveTo>
                  <a:pt x="6501" y="1"/>
                </a:moveTo>
                <a:lnTo>
                  <a:pt x="805" y="2934"/>
                </a:lnTo>
                <a:lnTo>
                  <a:pt x="0" y="8986"/>
                </a:lnTo>
                <a:lnTo>
                  <a:pt x="6501" y="1"/>
                </a:lnTo>
                <a:close/>
              </a:path>
            </a:pathLst>
          </a:custGeom>
          <a:solidFill>
            <a:srgbClr val="FB9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5861967" y="4113073"/>
            <a:ext cx="1014939" cy="1074221"/>
          </a:xfrm>
          <a:custGeom>
            <a:avLst/>
            <a:gdLst/>
            <a:ahLst/>
            <a:cxnLst/>
            <a:rect l="l" t="t" r="r" b="b"/>
            <a:pathLst>
              <a:path w="12190" h="12902" extrusionOk="0">
                <a:moveTo>
                  <a:pt x="4806" y="0"/>
                </a:moveTo>
                <a:lnTo>
                  <a:pt x="0" y="12816"/>
                </a:lnTo>
                <a:lnTo>
                  <a:pt x="12189" y="12901"/>
                </a:lnTo>
                <a:cubicBezTo>
                  <a:pt x="12189" y="12901"/>
                  <a:pt x="5070" y="264"/>
                  <a:pt x="4806" y="0"/>
                </a:cubicBez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5765302" y="4113073"/>
            <a:ext cx="496896" cy="629612"/>
          </a:xfrm>
          <a:custGeom>
            <a:avLst/>
            <a:gdLst/>
            <a:ahLst/>
            <a:cxnLst/>
            <a:rect l="l" t="t" r="r" b="b"/>
            <a:pathLst>
              <a:path w="5968" h="7562" extrusionOk="0">
                <a:moveTo>
                  <a:pt x="5967" y="0"/>
                </a:moveTo>
                <a:lnTo>
                  <a:pt x="1" y="890"/>
                </a:lnTo>
                <a:lnTo>
                  <a:pt x="3119" y="7561"/>
                </a:lnTo>
                <a:lnTo>
                  <a:pt x="5967" y="0"/>
                </a:lnTo>
                <a:close/>
              </a:path>
            </a:pathLst>
          </a:custGeom>
          <a:solidFill>
            <a:srgbClr val="F7B7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5054008" y="4179432"/>
            <a:ext cx="978138" cy="563254"/>
          </a:xfrm>
          <a:custGeom>
            <a:avLst/>
            <a:gdLst/>
            <a:ahLst/>
            <a:cxnLst/>
            <a:rect l="l" t="t" r="r" b="b"/>
            <a:pathLst>
              <a:path w="11748" h="6765" extrusionOk="0">
                <a:moveTo>
                  <a:pt x="8636" y="1"/>
                </a:moveTo>
                <a:lnTo>
                  <a:pt x="0" y="3560"/>
                </a:lnTo>
                <a:lnTo>
                  <a:pt x="11748" y="6764"/>
                </a:lnTo>
                <a:lnTo>
                  <a:pt x="8636" y="1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5054008" y="4475839"/>
            <a:ext cx="978138" cy="711457"/>
          </a:xfrm>
          <a:custGeom>
            <a:avLst/>
            <a:gdLst/>
            <a:ahLst/>
            <a:cxnLst/>
            <a:rect l="l" t="t" r="r" b="b"/>
            <a:pathLst>
              <a:path w="11748" h="8545" extrusionOk="0">
                <a:moveTo>
                  <a:pt x="0" y="0"/>
                </a:moveTo>
                <a:lnTo>
                  <a:pt x="9882" y="8544"/>
                </a:lnTo>
                <a:lnTo>
                  <a:pt x="11748" y="3204"/>
                </a:lnTo>
                <a:lnTo>
                  <a:pt x="0" y="0"/>
                </a:ln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4624217" y="4475839"/>
            <a:ext cx="1237826" cy="711457"/>
          </a:xfrm>
          <a:custGeom>
            <a:avLst/>
            <a:gdLst/>
            <a:ahLst/>
            <a:cxnLst/>
            <a:rect l="l" t="t" r="r" b="b"/>
            <a:pathLst>
              <a:path w="14867" h="8545" extrusionOk="0">
                <a:moveTo>
                  <a:pt x="5162" y="0"/>
                </a:moveTo>
                <a:lnTo>
                  <a:pt x="0" y="8544"/>
                </a:lnTo>
                <a:lnTo>
                  <a:pt x="14866" y="8459"/>
                </a:lnTo>
                <a:lnTo>
                  <a:pt x="5162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3061000" y="4351575"/>
            <a:ext cx="2129246" cy="835722"/>
          </a:xfrm>
          <a:custGeom>
            <a:avLst/>
            <a:gdLst/>
            <a:ahLst/>
            <a:cxnLst/>
            <a:rect l="l" t="t" r="r" b="b"/>
            <a:pathLst>
              <a:path w="20378" h="8545" extrusionOk="0">
                <a:moveTo>
                  <a:pt x="20377" y="0"/>
                </a:moveTo>
                <a:lnTo>
                  <a:pt x="0" y="8459"/>
                </a:lnTo>
                <a:lnTo>
                  <a:pt x="15215" y="8544"/>
                </a:lnTo>
                <a:lnTo>
                  <a:pt x="20377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998050" y="48830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BLANK_1_1_1_3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6306578" y="2497653"/>
            <a:ext cx="2889955" cy="2682471"/>
          </a:xfrm>
          <a:custGeom>
            <a:avLst/>
            <a:gdLst/>
            <a:ahLst/>
            <a:cxnLst/>
            <a:rect l="l" t="t" r="r" b="b"/>
            <a:pathLst>
              <a:path w="34710" h="32218" extrusionOk="0">
                <a:moveTo>
                  <a:pt x="34709" y="1"/>
                </a:moveTo>
                <a:lnTo>
                  <a:pt x="23937" y="6586"/>
                </a:lnTo>
                <a:lnTo>
                  <a:pt x="18156" y="17444"/>
                </a:lnTo>
                <a:lnTo>
                  <a:pt x="8722" y="18242"/>
                </a:lnTo>
                <a:lnTo>
                  <a:pt x="0" y="32218"/>
                </a:lnTo>
                <a:lnTo>
                  <a:pt x="0" y="32218"/>
                </a:lnTo>
                <a:lnTo>
                  <a:pt x="34709" y="32125"/>
                </a:lnTo>
                <a:lnTo>
                  <a:pt x="34709" y="1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ldNum" idx="12"/>
          </p:nvPr>
        </p:nvSpPr>
        <p:spPr>
          <a:xfrm>
            <a:off x="8601208" y="470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8203502" y="3816666"/>
            <a:ext cx="993042" cy="548350"/>
          </a:xfrm>
          <a:custGeom>
            <a:avLst/>
            <a:gdLst/>
            <a:ahLst/>
            <a:cxnLst/>
            <a:rect l="l" t="t" r="r" b="b"/>
            <a:pathLst>
              <a:path w="11927" h="6586" extrusionOk="0">
                <a:moveTo>
                  <a:pt x="3204" y="0"/>
                </a:moveTo>
                <a:lnTo>
                  <a:pt x="0" y="6586"/>
                </a:lnTo>
                <a:lnTo>
                  <a:pt x="0" y="6586"/>
                </a:lnTo>
                <a:lnTo>
                  <a:pt x="11926" y="6315"/>
                </a:lnTo>
                <a:lnTo>
                  <a:pt x="3204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ldNum" idx="2"/>
          </p:nvPr>
        </p:nvSpPr>
        <p:spPr>
          <a:xfrm>
            <a:off x="8548658" y="4702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5365152" y="3875947"/>
            <a:ext cx="2282406" cy="1311345"/>
          </a:xfrm>
          <a:custGeom>
            <a:avLst/>
            <a:gdLst/>
            <a:ahLst/>
            <a:cxnLst/>
            <a:rect l="l" t="t" r="r" b="b"/>
            <a:pathLst>
              <a:path w="27413" h="15750" extrusionOk="0">
                <a:moveTo>
                  <a:pt x="9435" y="0"/>
                </a:moveTo>
                <a:lnTo>
                  <a:pt x="1" y="15749"/>
                </a:lnTo>
                <a:lnTo>
                  <a:pt x="27412" y="15571"/>
                </a:lnTo>
                <a:lnTo>
                  <a:pt x="9435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"/>
          <p:cNvSpPr/>
          <p:nvPr/>
        </p:nvSpPr>
        <p:spPr>
          <a:xfrm>
            <a:off x="3023617" y="3875947"/>
            <a:ext cx="3127079" cy="1311345"/>
          </a:xfrm>
          <a:custGeom>
            <a:avLst/>
            <a:gdLst/>
            <a:ahLst/>
            <a:cxnLst/>
            <a:rect l="l" t="t" r="r" b="b"/>
            <a:pathLst>
              <a:path w="37558" h="15750" extrusionOk="0">
                <a:moveTo>
                  <a:pt x="37558" y="0"/>
                </a:moveTo>
                <a:lnTo>
                  <a:pt x="1" y="15486"/>
                </a:lnTo>
                <a:lnTo>
                  <a:pt x="28124" y="15749"/>
                </a:lnTo>
                <a:lnTo>
                  <a:pt x="37558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8299501" y="3046007"/>
            <a:ext cx="897043" cy="770738"/>
          </a:xfrm>
          <a:custGeom>
            <a:avLst/>
            <a:gdLst/>
            <a:ahLst/>
            <a:cxnLst/>
            <a:rect l="l" t="t" r="r" b="b"/>
            <a:pathLst>
              <a:path w="10774" h="9257" extrusionOk="0">
                <a:moveTo>
                  <a:pt x="1" y="0"/>
                </a:moveTo>
                <a:lnTo>
                  <a:pt x="2051" y="9256"/>
                </a:lnTo>
                <a:lnTo>
                  <a:pt x="10773" y="4094"/>
                </a:lnTo>
                <a:lnTo>
                  <a:pt x="1" y="0"/>
                </a:lnTo>
                <a:close/>
              </a:path>
            </a:pathLst>
          </a:custGeom>
          <a:solidFill>
            <a:srgbClr val="56B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"/>
          <p:cNvSpPr/>
          <p:nvPr/>
        </p:nvSpPr>
        <p:spPr>
          <a:xfrm>
            <a:off x="8470269" y="3386875"/>
            <a:ext cx="726277" cy="955658"/>
          </a:xfrm>
          <a:custGeom>
            <a:avLst/>
            <a:gdLst/>
            <a:ahLst/>
            <a:cxnLst/>
            <a:rect l="l" t="t" r="r" b="b"/>
            <a:pathLst>
              <a:path w="8723" h="11478" extrusionOk="0">
                <a:moveTo>
                  <a:pt x="8722" y="0"/>
                </a:moveTo>
                <a:lnTo>
                  <a:pt x="0" y="5162"/>
                </a:lnTo>
                <a:lnTo>
                  <a:pt x="8722" y="11477"/>
                </a:lnTo>
                <a:lnTo>
                  <a:pt x="8722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7818173" y="3046007"/>
            <a:ext cx="652176" cy="904120"/>
          </a:xfrm>
          <a:custGeom>
            <a:avLst/>
            <a:gdLst/>
            <a:ahLst/>
            <a:cxnLst/>
            <a:rect l="l" t="t" r="r" b="b"/>
            <a:pathLst>
              <a:path w="7833" h="10859" extrusionOk="0">
                <a:moveTo>
                  <a:pt x="5782" y="0"/>
                </a:moveTo>
                <a:lnTo>
                  <a:pt x="1" y="10858"/>
                </a:lnTo>
                <a:lnTo>
                  <a:pt x="1" y="10858"/>
                </a:lnTo>
                <a:lnTo>
                  <a:pt x="7832" y="9256"/>
                </a:lnTo>
                <a:lnTo>
                  <a:pt x="5782" y="0"/>
                </a:lnTo>
                <a:close/>
              </a:path>
            </a:pathLst>
          </a:custGeom>
          <a:solidFill>
            <a:srgbClr val="45AA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8203502" y="4342456"/>
            <a:ext cx="993042" cy="548434"/>
          </a:xfrm>
          <a:custGeom>
            <a:avLst/>
            <a:gdLst/>
            <a:ahLst/>
            <a:cxnLst/>
            <a:rect l="l" t="t" r="r" b="b"/>
            <a:pathLst>
              <a:path w="11927" h="6587" extrusionOk="0">
                <a:moveTo>
                  <a:pt x="11926" y="0"/>
                </a:moveTo>
                <a:lnTo>
                  <a:pt x="0" y="271"/>
                </a:lnTo>
                <a:lnTo>
                  <a:pt x="7562" y="6586"/>
                </a:lnTo>
                <a:lnTo>
                  <a:pt x="11926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7358741" y="3950049"/>
            <a:ext cx="844839" cy="414968"/>
          </a:xfrm>
          <a:custGeom>
            <a:avLst/>
            <a:gdLst/>
            <a:ahLst/>
            <a:cxnLst/>
            <a:rect l="l" t="t" r="r" b="b"/>
            <a:pathLst>
              <a:path w="10147" h="4984" extrusionOk="0">
                <a:moveTo>
                  <a:pt x="5519" y="0"/>
                </a:moveTo>
                <a:lnTo>
                  <a:pt x="1" y="3382"/>
                </a:lnTo>
                <a:lnTo>
                  <a:pt x="10146" y="4984"/>
                </a:lnTo>
                <a:lnTo>
                  <a:pt x="551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7032693" y="3950049"/>
            <a:ext cx="785558" cy="281669"/>
          </a:xfrm>
          <a:custGeom>
            <a:avLst/>
            <a:gdLst/>
            <a:ahLst/>
            <a:cxnLst/>
            <a:rect l="l" t="t" r="r" b="b"/>
            <a:pathLst>
              <a:path w="9435" h="3383" extrusionOk="0">
                <a:moveTo>
                  <a:pt x="9435" y="0"/>
                </a:moveTo>
                <a:lnTo>
                  <a:pt x="1" y="798"/>
                </a:lnTo>
                <a:lnTo>
                  <a:pt x="3917" y="3382"/>
                </a:lnTo>
                <a:lnTo>
                  <a:pt x="9435" y="0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6580422" y="4016408"/>
            <a:ext cx="778398" cy="726277"/>
          </a:xfrm>
          <a:custGeom>
            <a:avLst/>
            <a:gdLst/>
            <a:ahLst/>
            <a:cxnLst/>
            <a:rect l="l" t="t" r="r" b="b"/>
            <a:pathLst>
              <a:path w="9349" h="8723" extrusionOk="0">
                <a:moveTo>
                  <a:pt x="5433" y="1"/>
                </a:moveTo>
                <a:lnTo>
                  <a:pt x="2" y="8720"/>
                </a:lnTo>
                <a:lnTo>
                  <a:pt x="2" y="8720"/>
                </a:lnTo>
                <a:cubicBezTo>
                  <a:pt x="153" y="8506"/>
                  <a:pt x="9349" y="2585"/>
                  <a:pt x="9349" y="2585"/>
                </a:cubicBezTo>
                <a:lnTo>
                  <a:pt x="5433" y="1"/>
                </a:lnTo>
                <a:close/>
                <a:moveTo>
                  <a:pt x="2" y="8720"/>
                </a:moveTo>
                <a:lnTo>
                  <a:pt x="2" y="8720"/>
                </a:lnTo>
                <a:cubicBezTo>
                  <a:pt x="1" y="8721"/>
                  <a:pt x="1" y="8722"/>
                  <a:pt x="0" y="8722"/>
                </a:cubicBezTo>
                <a:lnTo>
                  <a:pt x="2" y="872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7358741" y="4231636"/>
            <a:ext cx="844839" cy="540690"/>
          </a:xfrm>
          <a:custGeom>
            <a:avLst/>
            <a:gdLst/>
            <a:ahLst/>
            <a:cxnLst/>
            <a:rect l="l" t="t" r="r" b="b"/>
            <a:pathLst>
              <a:path w="10147" h="6494" extrusionOk="0">
                <a:moveTo>
                  <a:pt x="10141" y="1601"/>
                </a:moveTo>
                <a:lnTo>
                  <a:pt x="10146" y="1602"/>
                </a:lnTo>
                <a:cubicBezTo>
                  <a:pt x="10145" y="1602"/>
                  <a:pt x="10143" y="1601"/>
                  <a:pt x="10141" y="1601"/>
                </a:cubicBezTo>
                <a:close/>
                <a:moveTo>
                  <a:pt x="1" y="0"/>
                </a:moveTo>
                <a:lnTo>
                  <a:pt x="2934" y="6493"/>
                </a:lnTo>
                <a:cubicBezTo>
                  <a:pt x="2934" y="6493"/>
                  <a:pt x="9574" y="1601"/>
                  <a:pt x="10132" y="1601"/>
                </a:cubicBezTo>
                <a:cubicBezTo>
                  <a:pt x="10136" y="1601"/>
                  <a:pt x="10139" y="1601"/>
                  <a:pt x="10141" y="1601"/>
                </a:cubicBezTo>
                <a:lnTo>
                  <a:pt x="10141" y="1601"/>
                </a:lnTo>
                <a:lnTo>
                  <a:pt x="1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6306578" y="4727785"/>
            <a:ext cx="1230083" cy="429871"/>
          </a:xfrm>
          <a:custGeom>
            <a:avLst/>
            <a:gdLst/>
            <a:ahLst/>
            <a:cxnLst/>
            <a:rect l="l" t="t" r="r" b="b"/>
            <a:pathLst>
              <a:path w="14774" h="5163" extrusionOk="0">
                <a:moveTo>
                  <a:pt x="3289" y="0"/>
                </a:moveTo>
                <a:lnTo>
                  <a:pt x="0" y="5162"/>
                </a:lnTo>
                <a:lnTo>
                  <a:pt x="14774" y="534"/>
                </a:lnTo>
                <a:lnTo>
                  <a:pt x="328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7603027" y="4757426"/>
            <a:ext cx="1200443" cy="400231"/>
          </a:xfrm>
          <a:custGeom>
            <a:avLst/>
            <a:gdLst/>
            <a:ahLst/>
            <a:cxnLst/>
            <a:rect l="l" t="t" r="r" b="b"/>
            <a:pathLst>
              <a:path w="14418" h="4807" extrusionOk="0">
                <a:moveTo>
                  <a:pt x="0" y="0"/>
                </a:moveTo>
                <a:lnTo>
                  <a:pt x="5518" y="4806"/>
                </a:lnTo>
                <a:lnTo>
                  <a:pt x="14418" y="712"/>
                </a:lnTo>
                <a:lnTo>
                  <a:pt x="0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3342588" y="4113073"/>
            <a:ext cx="4549743" cy="1059400"/>
          </a:xfrm>
          <a:custGeom>
            <a:avLst/>
            <a:gdLst/>
            <a:ahLst/>
            <a:cxnLst/>
            <a:rect l="l" t="t" r="r" b="b"/>
            <a:pathLst>
              <a:path w="54645" h="12724" extrusionOk="0">
                <a:moveTo>
                  <a:pt x="35065" y="0"/>
                </a:moveTo>
                <a:lnTo>
                  <a:pt x="29191" y="798"/>
                </a:lnTo>
                <a:cubicBezTo>
                  <a:pt x="29191" y="798"/>
                  <a:pt x="0" y="12723"/>
                  <a:pt x="178" y="12723"/>
                </a:cubicBezTo>
                <a:lnTo>
                  <a:pt x="54645" y="12723"/>
                </a:lnTo>
                <a:cubicBezTo>
                  <a:pt x="54645" y="12723"/>
                  <a:pt x="49212" y="3738"/>
                  <a:pt x="48949" y="3738"/>
                </a:cubicBezTo>
                <a:cubicBezTo>
                  <a:pt x="48771" y="3738"/>
                  <a:pt x="43516" y="6586"/>
                  <a:pt x="43253" y="6671"/>
                </a:cubicBezTo>
                <a:cubicBezTo>
                  <a:pt x="43250" y="6672"/>
                  <a:pt x="43248" y="6672"/>
                  <a:pt x="43245" y="6672"/>
                </a:cubicBezTo>
                <a:cubicBezTo>
                  <a:pt x="42791" y="6672"/>
                  <a:pt x="35065" y="0"/>
                  <a:pt x="35065" y="0"/>
                </a:cubicBezTo>
                <a:close/>
              </a:path>
            </a:pathLst>
          </a:custGeom>
          <a:solidFill>
            <a:srgbClr val="FED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6876830" y="4424218"/>
            <a:ext cx="541273" cy="748258"/>
          </a:xfrm>
          <a:custGeom>
            <a:avLst/>
            <a:gdLst/>
            <a:ahLst/>
            <a:cxnLst/>
            <a:rect l="l" t="t" r="r" b="b"/>
            <a:pathLst>
              <a:path w="6501" h="8987" extrusionOk="0">
                <a:moveTo>
                  <a:pt x="6501" y="1"/>
                </a:moveTo>
                <a:lnTo>
                  <a:pt x="805" y="2934"/>
                </a:lnTo>
                <a:lnTo>
                  <a:pt x="0" y="8986"/>
                </a:lnTo>
                <a:lnTo>
                  <a:pt x="6501" y="1"/>
                </a:lnTo>
                <a:close/>
              </a:path>
            </a:pathLst>
          </a:custGeom>
          <a:solidFill>
            <a:srgbClr val="FB9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5861967" y="4113073"/>
            <a:ext cx="1014939" cy="1074221"/>
          </a:xfrm>
          <a:custGeom>
            <a:avLst/>
            <a:gdLst/>
            <a:ahLst/>
            <a:cxnLst/>
            <a:rect l="l" t="t" r="r" b="b"/>
            <a:pathLst>
              <a:path w="12190" h="12902" extrusionOk="0">
                <a:moveTo>
                  <a:pt x="4806" y="0"/>
                </a:moveTo>
                <a:lnTo>
                  <a:pt x="0" y="12816"/>
                </a:lnTo>
                <a:lnTo>
                  <a:pt x="12189" y="12901"/>
                </a:lnTo>
                <a:cubicBezTo>
                  <a:pt x="12189" y="12901"/>
                  <a:pt x="5070" y="264"/>
                  <a:pt x="4806" y="0"/>
                </a:cubicBez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5765302" y="4113073"/>
            <a:ext cx="496896" cy="629612"/>
          </a:xfrm>
          <a:custGeom>
            <a:avLst/>
            <a:gdLst/>
            <a:ahLst/>
            <a:cxnLst/>
            <a:rect l="l" t="t" r="r" b="b"/>
            <a:pathLst>
              <a:path w="5968" h="7562" extrusionOk="0">
                <a:moveTo>
                  <a:pt x="5967" y="0"/>
                </a:moveTo>
                <a:lnTo>
                  <a:pt x="1" y="890"/>
                </a:lnTo>
                <a:lnTo>
                  <a:pt x="3119" y="7561"/>
                </a:lnTo>
                <a:lnTo>
                  <a:pt x="5967" y="0"/>
                </a:lnTo>
                <a:close/>
              </a:path>
            </a:pathLst>
          </a:custGeom>
          <a:solidFill>
            <a:srgbClr val="F7B7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5054008" y="4179432"/>
            <a:ext cx="978138" cy="563254"/>
          </a:xfrm>
          <a:custGeom>
            <a:avLst/>
            <a:gdLst/>
            <a:ahLst/>
            <a:cxnLst/>
            <a:rect l="l" t="t" r="r" b="b"/>
            <a:pathLst>
              <a:path w="11748" h="6765" extrusionOk="0">
                <a:moveTo>
                  <a:pt x="8636" y="1"/>
                </a:moveTo>
                <a:lnTo>
                  <a:pt x="0" y="3560"/>
                </a:lnTo>
                <a:lnTo>
                  <a:pt x="11748" y="6764"/>
                </a:lnTo>
                <a:lnTo>
                  <a:pt x="8636" y="1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5054008" y="4475839"/>
            <a:ext cx="978138" cy="711457"/>
          </a:xfrm>
          <a:custGeom>
            <a:avLst/>
            <a:gdLst/>
            <a:ahLst/>
            <a:cxnLst/>
            <a:rect l="l" t="t" r="r" b="b"/>
            <a:pathLst>
              <a:path w="11748" h="8545" extrusionOk="0">
                <a:moveTo>
                  <a:pt x="0" y="0"/>
                </a:moveTo>
                <a:lnTo>
                  <a:pt x="9882" y="8544"/>
                </a:lnTo>
                <a:lnTo>
                  <a:pt x="11748" y="3204"/>
                </a:lnTo>
                <a:lnTo>
                  <a:pt x="0" y="0"/>
                </a:ln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4624217" y="4475839"/>
            <a:ext cx="1237826" cy="711457"/>
          </a:xfrm>
          <a:custGeom>
            <a:avLst/>
            <a:gdLst/>
            <a:ahLst/>
            <a:cxnLst/>
            <a:rect l="l" t="t" r="r" b="b"/>
            <a:pathLst>
              <a:path w="14867" h="8545" extrusionOk="0">
                <a:moveTo>
                  <a:pt x="5162" y="0"/>
                </a:moveTo>
                <a:lnTo>
                  <a:pt x="0" y="8544"/>
                </a:lnTo>
                <a:lnTo>
                  <a:pt x="14866" y="8459"/>
                </a:lnTo>
                <a:lnTo>
                  <a:pt x="5162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3061000" y="4351575"/>
            <a:ext cx="2129246" cy="835722"/>
          </a:xfrm>
          <a:custGeom>
            <a:avLst/>
            <a:gdLst/>
            <a:ahLst/>
            <a:cxnLst/>
            <a:rect l="l" t="t" r="r" b="b"/>
            <a:pathLst>
              <a:path w="20378" h="8545" extrusionOk="0">
                <a:moveTo>
                  <a:pt x="20377" y="0"/>
                </a:moveTo>
                <a:lnTo>
                  <a:pt x="0" y="8459"/>
                </a:lnTo>
                <a:lnTo>
                  <a:pt x="15215" y="8544"/>
                </a:lnTo>
                <a:lnTo>
                  <a:pt x="20377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2"/>
          <p:cNvGrpSpPr/>
          <p:nvPr/>
        </p:nvGrpSpPr>
        <p:grpSpPr>
          <a:xfrm rot="1859154">
            <a:off x="3452516" y="708530"/>
            <a:ext cx="827083" cy="1032190"/>
            <a:chOff x="3651675" y="484508"/>
            <a:chExt cx="665528" cy="830571"/>
          </a:xfrm>
        </p:grpSpPr>
        <p:sp>
          <p:nvSpPr>
            <p:cNvPr id="376" name="Google Shape;376;p22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2"/>
          <p:cNvSpPr txBox="1">
            <a:spLocks noGrp="1"/>
          </p:cNvSpPr>
          <p:nvPr>
            <p:ph type="title"/>
          </p:nvPr>
        </p:nvSpPr>
        <p:spPr>
          <a:xfrm>
            <a:off x="3099612" y="2751137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1"/>
          </p:nvPr>
        </p:nvSpPr>
        <p:spPr>
          <a:xfrm>
            <a:off x="3099612" y="2984812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lateral diamonds 1">
  <p:cSld name="BLANK_1_1_1_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3"/>
          <p:cNvGrpSpPr/>
          <p:nvPr/>
        </p:nvGrpSpPr>
        <p:grpSpPr>
          <a:xfrm>
            <a:off x="-55763" y="-120843"/>
            <a:ext cx="3847741" cy="1271243"/>
            <a:chOff x="4070650" y="2144975"/>
            <a:chExt cx="1043625" cy="344800"/>
          </a:xfrm>
        </p:grpSpPr>
        <p:sp>
          <p:nvSpPr>
            <p:cNvPr id="382" name="Google Shape;382;p23"/>
            <p:cNvSpPr/>
            <p:nvPr/>
          </p:nvSpPr>
          <p:spPr>
            <a:xfrm>
              <a:off x="4691500" y="2144975"/>
              <a:ext cx="195825" cy="284825"/>
            </a:xfrm>
            <a:custGeom>
              <a:avLst/>
              <a:gdLst/>
              <a:ahLst/>
              <a:cxnLst/>
              <a:rect l="l" t="t" r="r" b="b"/>
              <a:pathLst>
                <a:path w="7833" h="11393" extrusionOk="0">
                  <a:moveTo>
                    <a:pt x="1" y="0"/>
                  </a:moveTo>
                  <a:lnTo>
                    <a:pt x="7298" y="11392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4873950" y="2144975"/>
              <a:ext cx="240325" cy="284825"/>
            </a:xfrm>
            <a:custGeom>
              <a:avLst/>
              <a:gdLst/>
              <a:ahLst/>
              <a:cxnLst/>
              <a:rect l="l" t="t" r="r" b="b"/>
              <a:pathLst>
                <a:path w="9613" h="11393" extrusionOk="0">
                  <a:moveTo>
                    <a:pt x="534" y="0"/>
                  </a:moveTo>
                  <a:lnTo>
                    <a:pt x="0" y="11392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2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title"/>
          </p:nvPr>
        </p:nvSpPr>
        <p:spPr>
          <a:xfrm>
            <a:off x="415419" y="1763258"/>
            <a:ext cx="3604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23"/>
          <p:cNvSpPr txBox="1">
            <a:spLocks noGrp="1"/>
          </p:cNvSpPr>
          <p:nvPr>
            <p:ph type="subTitle" idx="1"/>
          </p:nvPr>
        </p:nvSpPr>
        <p:spPr>
          <a:xfrm>
            <a:off x="415425" y="1996925"/>
            <a:ext cx="3279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corner diamonds">
  <p:cSld name="BLANK_1_1_1_2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/>
          <p:nvPr/>
        </p:nvSpPr>
        <p:spPr>
          <a:xfrm>
            <a:off x="6306578" y="2497653"/>
            <a:ext cx="2889955" cy="2682471"/>
          </a:xfrm>
          <a:custGeom>
            <a:avLst/>
            <a:gdLst/>
            <a:ahLst/>
            <a:cxnLst/>
            <a:rect l="l" t="t" r="r" b="b"/>
            <a:pathLst>
              <a:path w="34710" h="32218" extrusionOk="0">
                <a:moveTo>
                  <a:pt x="34709" y="1"/>
                </a:moveTo>
                <a:lnTo>
                  <a:pt x="23937" y="6586"/>
                </a:lnTo>
                <a:lnTo>
                  <a:pt x="18156" y="17444"/>
                </a:lnTo>
                <a:lnTo>
                  <a:pt x="8722" y="18242"/>
                </a:lnTo>
                <a:lnTo>
                  <a:pt x="0" y="32218"/>
                </a:lnTo>
                <a:lnTo>
                  <a:pt x="0" y="32218"/>
                </a:lnTo>
                <a:lnTo>
                  <a:pt x="34709" y="32125"/>
                </a:lnTo>
                <a:lnTo>
                  <a:pt x="34709" y="1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ldNum" idx="12"/>
          </p:nvPr>
        </p:nvSpPr>
        <p:spPr>
          <a:xfrm>
            <a:off x="8601208" y="470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8203502" y="3816666"/>
            <a:ext cx="993042" cy="548350"/>
          </a:xfrm>
          <a:custGeom>
            <a:avLst/>
            <a:gdLst/>
            <a:ahLst/>
            <a:cxnLst/>
            <a:rect l="l" t="t" r="r" b="b"/>
            <a:pathLst>
              <a:path w="11927" h="6586" extrusionOk="0">
                <a:moveTo>
                  <a:pt x="3204" y="0"/>
                </a:moveTo>
                <a:lnTo>
                  <a:pt x="0" y="6586"/>
                </a:lnTo>
                <a:lnTo>
                  <a:pt x="0" y="6586"/>
                </a:lnTo>
                <a:lnTo>
                  <a:pt x="11926" y="6315"/>
                </a:lnTo>
                <a:lnTo>
                  <a:pt x="3204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"/>
          <p:cNvSpPr txBox="1">
            <a:spLocks noGrp="1"/>
          </p:cNvSpPr>
          <p:nvPr>
            <p:ph type="sldNum" idx="2"/>
          </p:nvPr>
        </p:nvSpPr>
        <p:spPr>
          <a:xfrm>
            <a:off x="8548658" y="4702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5365152" y="3875947"/>
            <a:ext cx="2282406" cy="1311345"/>
          </a:xfrm>
          <a:custGeom>
            <a:avLst/>
            <a:gdLst/>
            <a:ahLst/>
            <a:cxnLst/>
            <a:rect l="l" t="t" r="r" b="b"/>
            <a:pathLst>
              <a:path w="27413" h="15750" extrusionOk="0">
                <a:moveTo>
                  <a:pt x="9435" y="0"/>
                </a:moveTo>
                <a:lnTo>
                  <a:pt x="1" y="15749"/>
                </a:lnTo>
                <a:lnTo>
                  <a:pt x="27412" y="15571"/>
                </a:lnTo>
                <a:lnTo>
                  <a:pt x="9435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3023617" y="3875947"/>
            <a:ext cx="3127079" cy="1311345"/>
          </a:xfrm>
          <a:custGeom>
            <a:avLst/>
            <a:gdLst/>
            <a:ahLst/>
            <a:cxnLst/>
            <a:rect l="l" t="t" r="r" b="b"/>
            <a:pathLst>
              <a:path w="37558" h="15750" extrusionOk="0">
                <a:moveTo>
                  <a:pt x="37558" y="0"/>
                </a:moveTo>
                <a:lnTo>
                  <a:pt x="1" y="15486"/>
                </a:lnTo>
                <a:lnTo>
                  <a:pt x="28124" y="15749"/>
                </a:lnTo>
                <a:lnTo>
                  <a:pt x="37558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4"/>
          <p:cNvSpPr/>
          <p:nvPr/>
        </p:nvSpPr>
        <p:spPr>
          <a:xfrm>
            <a:off x="8299501" y="3046007"/>
            <a:ext cx="897043" cy="770738"/>
          </a:xfrm>
          <a:custGeom>
            <a:avLst/>
            <a:gdLst/>
            <a:ahLst/>
            <a:cxnLst/>
            <a:rect l="l" t="t" r="r" b="b"/>
            <a:pathLst>
              <a:path w="10774" h="9257" extrusionOk="0">
                <a:moveTo>
                  <a:pt x="1" y="0"/>
                </a:moveTo>
                <a:lnTo>
                  <a:pt x="2051" y="9256"/>
                </a:lnTo>
                <a:lnTo>
                  <a:pt x="10773" y="4094"/>
                </a:lnTo>
                <a:lnTo>
                  <a:pt x="1" y="0"/>
                </a:lnTo>
                <a:close/>
              </a:path>
            </a:pathLst>
          </a:custGeom>
          <a:solidFill>
            <a:srgbClr val="56B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"/>
          <p:cNvSpPr/>
          <p:nvPr/>
        </p:nvSpPr>
        <p:spPr>
          <a:xfrm>
            <a:off x="8470269" y="3386875"/>
            <a:ext cx="726277" cy="955658"/>
          </a:xfrm>
          <a:custGeom>
            <a:avLst/>
            <a:gdLst/>
            <a:ahLst/>
            <a:cxnLst/>
            <a:rect l="l" t="t" r="r" b="b"/>
            <a:pathLst>
              <a:path w="8723" h="11478" extrusionOk="0">
                <a:moveTo>
                  <a:pt x="8722" y="0"/>
                </a:moveTo>
                <a:lnTo>
                  <a:pt x="0" y="5162"/>
                </a:lnTo>
                <a:lnTo>
                  <a:pt x="8722" y="11477"/>
                </a:lnTo>
                <a:lnTo>
                  <a:pt x="8722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"/>
          <p:cNvSpPr/>
          <p:nvPr/>
        </p:nvSpPr>
        <p:spPr>
          <a:xfrm>
            <a:off x="7818173" y="3046007"/>
            <a:ext cx="652176" cy="904120"/>
          </a:xfrm>
          <a:custGeom>
            <a:avLst/>
            <a:gdLst/>
            <a:ahLst/>
            <a:cxnLst/>
            <a:rect l="l" t="t" r="r" b="b"/>
            <a:pathLst>
              <a:path w="7833" h="10859" extrusionOk="0">
                <a:moveTo>
                  <a:pt x="5782" y="0"/>
                </a:moveTo>
                <a:lnTo>
                  <a:pt x="1" y="10858"/>
                </a:lnTo>
                <a:lnTo>
                  <a:pt x="1" y="10858"/>
                </a:lnTo>
                <a:lnTo>
                  <a:pt x="7832" y="9256"/>
                </a:lnTo>
                <a:lnTo>
                  <a:pt x="5782" y="0"/>
                </a:lnTo>
                <a:close/>
              </a:path>
            </a:pathLst>
          </a:custGeom>
          <a:solidFill>
            <a:srgbClr val="45AA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/>
          <p:nvPr/>
        </p:nvSpPr>
        <p:spPr>
          <a:xfrm>
            <a:off x="8203502" y="4342456"/>
            <a:ext cx="993042" cy="548434"/>
          </a:xfrm>
          <a:custGeom>
            <a:avLst/>
            <a:gdLst/>
            <a:ahLst/>
            <a:cxnLst/>
            <a:rect l="l" t="t" r="r" b="b"/>
            <a:pathLst>
              <a:path w="11927" h="6587" extrusionOk="0">
                <a:moveTo>
                  <a:pt x="11926" y="0"/>
                </a:moveTo>
                <a:lnTo>
                  <a:pt x="0" y="271"/>
                </a:lnTo>
                <a:lnTo>
                  <a:pt x="7562" y="6586"/>
                </a:lnTo>
                <a:lnTo>
                  <a:pt x="11926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"/>
          <p:cNvSpPr/>
          <p:nvPr/>
        </p:nvSpPr>
        <p:spPr>
          <a:xfrm>
            <a:off x="7358741" y="3950049"/>
            <a:ext cx="844839" cy="414968"/>
          </a:xfrm>
          <a:custGeom>
            <a:avLst/>
            <a:gdLst/>
            <a:ahLst/>
            <a:cxnLst/>
            <a:rect l="l" t="t" r="r" b="b"/>
            <a:pathLst>
              <a:path w="10147" h="4984" extrusionOk="0">
                <a:moveTo>
                  <a:pt x="5519" y="0"/>
                </a:moveTo>
                <a:lnTo>
                  <a:pt x="1" y="3382"/>
                </a:lnTo>
                <a:lnTo>
                  <a:pt x="10146" y="4984"/>
                </a:lnTo>
                <a:lnTo>
                  <a:pt x="551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"/>
          <p:cNvSpPr/>
          <p:nvPr/>
        </p:nvSpPr>
        <p:spPr>
          <a:xfrm>
            <a:off x="7032693" y="3950049"/>
            <a:ext cx="785558" cy="281669"/>
          </a:xfrm>
          <a:custGeom>
            <a:avLst/>
            <a:gdLst/>
            <a:ahLst/>
            <a:cxnLst/>
            <a:rect l="l" t="t" r="r" b="b"/>
            <a:pathLst>
              <a:path w="9435" h="3383" extrusionOk="0">
                <a:moveTo>
                  <a:pt x="9435" y="0"/>
                </a:moveTo>
                <a:lnTo>
                  <a:pt x="1" y="798"/>
                </a:lnTo>
                <a:lnTo>
                  <a:pt x="3917" y="3382"/>
                </a:lnTo>
                <a:lnTo>
                  <a:pt x="9435" y="0"/>
                </a:lnTo>
                <a:close/>
              </a:path>
            </a:pathLst>
          </a:custGeom>
          <a:solidFill>
            <a:srgbClr val="138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4"/>
          <p:cNvSpPr/>
          <p:nvPr/>
        </p:nvSpPr>
        <p:spPr>
          <a:xfrm>
            <a:off x="6580422" y="4016408"/>
            <a:ext cx="778398" cy="726277"/>
          </a:xfrm>
          <a:custGeom>
            <a:avLst/>
            <a:gdLst/>
            <a:ahLst/>
            <a:cxnLst/>
            <a:rect l="l" t="t" r="r" b="b"/>
            <a:pathLst>
              <a:path w="9349" h="8723" extrusionOk="0">
                <a:moveTo>
                  <a:pt x="5433" y="1"/>
                </a:moveTo>
                <a:lnTo>
                  <a:pt x="2" y="8720"/>
                </a:lnTo>
                <a:lnTo>
                  <a:pt x="2" y="8720"/>
                </a:lnTo>
                <a:cubicBezTo>
                  <a:pt x="153" y="8506"/>
                  <a:pt x="9349" y="2585"/>
                  <a:pt x="9349" y="2585"/>
                </a:cubicBezTo>
                <a:lnTo>
                  <a:pt x="5433" y="1"/>
                </a:lnTo>
                <a:close/>
                <a:moveTo>
                  <a:pt x="2" y="8720"/>
                </a:moveTo>
                <a:lnTo>
                  <a:pt x="2" y="8720"/>
                </a:lnTo>
                <a:cubicBezTo>
                  <a:pt x="1" y="8721"/>
                  <a:pt x="1" y="8722"/>
                  <a:pt x="0" y="8722"/>
                </a:cubicBezTo>
                <a:lnTo>
                  <a:pt x="2" y="872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7358741" y="4231636"/>
            <a:ext cx="844839" cy="540690"/>
          </a:xfrm>
          <a:custGeom>
            <a:avLst/>
            <a:gdLst/>
            <a:ahLst/>
            <a:cxnLst/>
            <a:rect l="l" t="t" r="r" b="b"/>
            <a:pathLst>
              <a:path w="10147" h="6494" extrusionOk="0">
                <a:moveTo>
                  <a:pt x="10141" y="1601"/>
                </a:moveTo>
                <a:lnTo>
                  <a:pt x="10146" y="1602"/>
                </a:lnTo>
                <a:cubicBezTo>
                  <a:pt x="10145" y="1602"/>
                  <a:pt x="10143" y="1601"/>
                  <a:pt x="10141" y="1601"/>
                </a:cubicBezTo>
                <a:close/>
                <a:moveTo>
                  <a:pt x="1" y="0"/>
                </a:moveTo>
                <a:lnTo>
                  <a:pt x="2934" y="6493"/>
                </a:lnTo>
                <a:cubicBezTo>
                  <a:pt x="2934" y="6493"/>
                  <a:pt x="9574" y="1601"/>
                  <a:pt x="10132" y="1601"/>
                </a:cubicBezTo>
                <a:cubicBezTo>
                  <a:pt x="10136" y="1601"/>
                  <a:pt x="10139" y="1601"/>
                  <a:pt x="10141" y="1601"/>
                </a:cubicBezTo>
                <a:lnTo>
                  <a:pt x="10141" y="1601"/>
                </a:lnTo>
                <a:lnTo>
                  <a:pt x="1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"/>
          <p:cNvSpPr/>
          <p:nvPr/>
        </p:nvSpPr>
        <p:spPr>
          <a:xfrm>
            <a:off x="6306578" y="4727785"/>
            <a:ext cx="1230083" cy="429871"/>
          </a:xfrm>
          <a:custGeom>
            <a:avLst/>
            <a:gdLst/>
            <a:ahLst/>
            <a:cxnLst/>
            <a:rect l="l" t="t" r="r" b="b"/>
            <a:pathLst>
              <a:path w="14774" h="5163" extrusionOk="0">
                <a:moveTo>
                  <a:pt x="3289" y="0"/>
                </a:moveTo>
                <a:lnTo>
                  <a:pt x="0" y="5162"/>
                </a:lnTo>
                <a:lnTo>
                  <a:pt x="14774" y="534"/>
                </a:lnTo>
                <a:lnTo>
                  <a:pt x="3289" y="0"/>
                </a:lnTo>
                <a:close/>
              </a:path>
            </a:pathLst>
          </a:cu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4"/>
          <p:cNvSpPr/>
          <p:nvPr/>
        </p:nvSpPr>
        <p:spPr>
          <a:xfrm>
            <a:off x="7603027" y="4757426"/>
            <a:ext cx="1200443" cy="400231"/>
          </a:xfrm>
          <a:custGeom>
            <a:avLst/>
            <a:gdLst/>
            <a:ahLst/>
            <a:cxnLst/>
            <a:rect l="l" t="t" r="r" b="b"/>
            <a:pathLst>
              <a:path w="14418" h="4807" extrusionOk="0">
                <a:moveTo>
                  <a:pt x="0" y="0"/>
                </a:moveTo>
                <a:lnTo>
                  <a:pt x="5518" y="4806"/>
                </a:lnTo>
                <a:lnTo>
                  <a:pt x="14418" y="712"/>
                </a:lnTo>
                <a:lnTo>
                  <a:pt x="0" y="0"/>
                </a:lnTo>
                <a:close/>
              </a:path>
            </a:pathLst>
          </a:custGeom>
          <a:solidFill>
            <a:srgbClr val="207A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"/>
          <p:cNvSpPr/>
          <p:nvPr/>
        </p:nvSpPr>
        <p:spPr>
          <a:xfrm>
            <a:off x="3342588" y="4113073"/>
            <a:ext cx="4549743" cy="1059400"/>
          </a:xfrm>
          <a:custGeom>
            <a:avLst/>
            <a:gdLst/>
            <a:ahLst/>
            <a:cxnLst/>
            <a:rect l="l" t="t" r="r" b="b"/>
            <a:pathLst>
              <a:path w="54645" h="12724" extrusionOk="0">
                <a:moveTo>
                  <a:pt x="35065" y="0"/>
                </a:moveTo>
                <a:lnTo>
                  <a:pt x="29191" y="798"/>
                </a:lnTo>
                <a:cubicBezTo>
                  <a:pt x="29191" y="798"/>
                  <a:pt x="0" y="12723"/>
                  <a:pt x="178" y="12723"/>
                </a:cubicBezTo>
                <a:lnTo>
                  <a:pt x="54645" y="12723"/>
                </a:lnTo>
                <a:cubicBezTo>
                  <a:pt x="54645" y="12723"/>
                  <a:pt x="49212" y="3738"/>
                  <a:pt x="48949" y="3738"/>
                </a:cubicBezTo>
                <a:cubicBezTo>
                  <a:pt x="48771" y="3738"/>
                  <a:pt x="43516" y="6586"/>
                  <a:pt x="43253" y="6671"/>
                </a:cubicBezTo>
                <a:cubicBezTo>
                  <a:pt x="43250" y="6672"/>
                  <a:pt x="43248" y="6672"/>
                  <a:pt x="43245" y="6672"/>
                </a:cubicBezTo>
                <a:cubicBezTo>
                  <a:pt x="42791" y="6672"/>
                  <a:pt x="35065" y="0"/>
                  <a:pt x="35065" y="0"/>
                </a:cubicBezTo>
                <a:close/>
              </a:path>
            </a:pathLst>
          </a:custGeom>
          <a:solidFill>
            <a:srgbClr val="FED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6876830" y="4424218"/>
            <a:ext cx="541273" cy="748258"/>
          </a:xfrm>
          <a:custGeom>
            <a:avLst/>
            <a:gdLst/>
            <a:ahLst/>
            <a:cxnLst/>
            <a:rect l="l" t="t" r="r" b="b"/>
            <a:pathLst>
              <a:path w="6501" h="8987" extrusionOk="0">
                <a:moveTo>
                  <a:pt x="6501" y="1"/>
                </a:moveTo>
                <a:lnTo>
                  <a:pt x="805" y="2934"/>
                </a:lnTo>
                <a:lnTo>
                  <a:pt x="0" y="8986"/>
                </a:lnTo>
                <a:lnTo>
                  <a:pt x="6501" y="1"/>
                </a:lnTo>
                <a:close/>
              </a:path>
            </a:pathLst>
          </a:custGeom>
          <a:solidFill>
            <a:srgbClr val="FB9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5861967" y="4113073"/>
            <a:ext cx="1014939" cy="1074221"/>
          </a:xfrm>
          <a:custGeom>
            <a:avLst/>
            <a:gdLst/>
            <a:ahLst/>
            <a:cxnLst/>
            <a:rect l="l" t="t" r="r" b="b"/>
            <a:pathLst>
              <a:path w="12190" h="12902" extrusionOk="0">
                <a:moveTo>
                  <a:pt x="4806" y="0"/>
                </a:moveTo>
                <a:lnTo>
                  <a:pt x="0" y="12816"/>
                </a:lnTo>
                <a:lnTo>
                  <a:pt x="12189" y="12901"/>
                </a:lnTo>
                <a:cubicBezTo>
                  <a:pt x="12189" y="12901"/>
                  <a:pt x="5070" y="264"/>
                  <a:pt x="4806" y="0"/>
                </a:cubicBez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5765302" y="4113073"/>
            <a:ext cx="496896" cy="629612"/>
          </a:xfrm>
          <a:custGeom>
            <a:avLst/>
            <a:gdLst/>
            <a:ahLst/>
            <a:cxnLst/>
            <a:rect l="l" t="t" r="r" b="b"/>
            <a:pathLst>
              <a:path w="5968" h="7562" extrusionOk="0">
                <a:moveTo>
                  <a:pt x="5967" y="0"/>
                </a:moveTo>
                <a:lnTo>
                  <a:pt x="1" y="890"/>
                </a:lnTo>
                <a:lnTo>
                  <a:pt x="3119" y="7561"/>
                </a:lnTo>
                <a:lnTo>
                  <a:pt x="5967" y="0"/>
                </a:lnTo>
                <a:close/>
              </a:path>
            </a:pathLst>
          </a:custGeom>
          <a:solidFill>
            <a:srgbClr val="F7B7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4"/>
          <p:cNvSpPr/>
          <p:nvPr/>
        </p:nvSpPr>
        <p:spPr>
          <a:xfrm>
            <a:off x="5054008" y="4179432"/>
            <a:ext cx="978138" cy="563254"/>
          </a:xfrm>
          <a:custGeom>
            <a:avLst/>
            <a:gdLst/>
            <a:ahLst/>
            <a:cxnLst/>
            <a:rect l="l" t="t" r="r" b="b"/>
            <a:pathLst>
              <a:path w="11748" h="6765" extrusionOk="0">
                <a:moveTo>
                  <a:pt x="8636" y="1"/>
                </a:moveTo>
                <a:lnTo>
                  <a:pt x="0" y="3560"/>
                </a:lnTo>
                <a:lnTo>
                  <a:pt x="11748" y="6764"/>
                </a:lnTo>
                <a:lnTo>
                  <a:pt x="8636" y="1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4"/>
          <p:cNvSpPr/>
          <p:nvPr/>
        </p:nvSpPr>
        <p:spPr>
          <a:xfrm>
            <a:off x="5054008" y="4475839"/>
            <a:ext cx="978138" cy="711457"/>
          </a:xfrm>
          <a:custGeom>
            <a:avLst/>
            <a:gdLst/>
            <a:ahLst/>
            <a:cxnLst/>
            <a:rect l="l" t="t" r="r" b="b"/>
            <a:pathLst>
              <a:path w="11748" h="8545" extrusionOk="0">
                <a:moveTo>
                  <a:pt x="0" y="0"/>
                </a:moveTo>
                <a:lnTo>
                  <a:pt x="9882" y="8544"/>
                </a:lnTo>
                <a:lnTo>
                  <a:pt x="11748" y="3204"/>
                </a:lnTo>
                <a:lnTo>
                  <a:pt x="0" y="0"/>
                </a:lnTo>
                <a:close/>
              </a:path>
            </a:pathLst>
          </a:custGeom>
          <a:solidFill>
            <a:srgbClr val="FA85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4624217" y="4475839"/>
            <a:ext cx="1237826" cy="711457"/>
          </a:xfrm>
          <a:custGeom>
            <a:avLst/>
            <a:gdLst/>
            <a:ahLst/>
            <a:cxnLst/>
            <a:rect l="l" t="t" r="r" b="b"/>
            <a:pathLst>
              <a:path w="14867" h="8545" extrusionOk="0">
                <a:moveTo>
                  <a:pt x="5162" y="0"/>
                </a:moveTo>
                <a:lnTo>
                  <a:pt x="0" y="8544"/>
                </a:lnTo>
                <a:lnTo>
                  <a:pt x="14866" y="8459"/>
                </a:lnTo>
                <a:lnTo>
                  <a:pt x="5162" y="0"/>
                </a:lnTo>
                <a:close/>
              </a:path>
            </a:pathLst>
          </a:custGeom>
          <a:solidFill>
            <a:srgbClr val="FEE5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4"/>
          <p:cNvSpPr/>
          <p:nvPr/>
        </p:nvSpPr>
        <p:spPr>
          <a:xfrm>
            <a:off x="3061000" y="4351575"/>
            <a:ext cx="2129246" cy="835722"/>
          </a:xfrm>
          <a:custGeom>
            <a:avLst/>
            <a:gdLst/>
            <a:ahLst/>
            <a:cxnLst/>
            <a:rect l="l" t="t" r="r" b="b"/>
            <a:pathLst>
              <a:path w="20378" h="8545" extrusionOk="0">
                <a:moveTo>
                  <a:pt x="20377" y="0"/>
                </a:moveTo>
                <a:lnTo>
                  <a:pt x="0" y="8459"/>
                </a:lnTo>
                <a:lnTo>
                  <a:pt x="15215" y="8544"/>
                </a:lnTo>
                <a:lnTo>
                  <a:pt x="20377" y="0"/>
                </a:lnTo>
                <a:close/>
              </a:path>
            </a:pathLst>
          </a:custGeom>
          <a:solidFill>
            <a:srgbClr val="FA8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24"/>
          <p:cNvGrpSpPr/>
          <p:nvPr/>
        </p:nvGrpSpPr>
        <p:grpSpPr>
          <a:xfrm>
            <a:off x="-55763" y="-120843"/>
            <a:ext cx="3847741" cy="1271243"/>
            <a:chOff x="4070650" y="2144975"/>
            <a:chExt cx="1043625" cy="344800"/>
          </a:xfrm>
        </p:grpSpPr>
        <p:sp>
          <p:nvSpPr>
            <p:cNvPr id="418" name="Google Shape;418;p24"/>
            <p:cNvSpPr/>
            <p:nvPr/>
          </p:nvSpPr>
          <p:spPr>
            <a:xfrm>
              <a:off x="4691500" y="2144975"/>
              <a:ext cx="195825" cy="284825"/>
            </a:xfrm>
            <a:custGeom>
              <a:avLst/>
              <a:gdLst/>
              <a:ahLst/>
              <a:cxnLst/>
              <a:rect l="l" t="t" r="r" b="b"/>
              <a:pathLst>
                <a:path w="7833" h="11393" extrusionOk="0">
                  <a:moveTo>
                    <a:pt x="1" y="0"/>
                  </a:moveTo>
                  <a:lnTo>
                    <a:pt x="7298" y="11392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873950" y="2144975"/>
              <a:ext cx="240325" cy="284825"/>
            </a:xfrm>
            <a:custGeom>
              <a:avLst/>
              <a:gdLst/>
              <a:ahLst/>
              <a:cxnLst/>
              <a:rect l="l" t="t" r="r" b="b"/>
              <a:pathLst>
                <a:path w="9613" h="11393" extrusionOk="0">
                  <a:moveTo>
                    <a:pt x="534" y="0"/>
                  </a:moveTo>
                  <a:lnTo>
                    <a:pt x="0" y="11392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24"/>
          <p:cNvSpPr/>
          <p:nvPr/>
        </p:nvSpPr>
        <p:spPr>
          <a:xfrm>
            <a:off x="1125800" y="2768750"/>
            <a:ext cx="3783900" cy="1094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>
            <a:off x="794650" y="2880300"/>
            <a:ext cx="514500" cy="444900"/>
          </a:xfrm>
          <a:prstGeom prst="triangle">
            <a:avLst>
              <a:gd name="adj" fmla="val 50000"/>
            </a:avLst>
          </a:prstGeom>
          <a:solidFill>
            <a:srgbClr val="4AA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 txBox="1">
            <a:spLocks noGrp="1"/>
          </p:cNvSpPr>
          <p:nvPr>
            <p:ph type="title"/>
          </p:nvPr>
        </p:nvSpPr>
        <p:spPr>
          <a:xfrm>
            <a:off x="1059937" y="1453708"/>
            <a:ext cx="3604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4"/>
          <p:cNvSpPr txBox="1">
            <a:spLocks noGrp="1"/>
          </p:cNvSpPr>
          <p:nvPr>
            <p:ph type="subTitle" idx="1"/>
          </p:nvPr>
        </p:nvSpPr>
        <p:spPr>
          <a:xfrm>
            <a:off x="1059942" y="1687375"/>
            <a:ext cx="32793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" name="Google Shape;429;p24"/>
          <p:cNvSpPr txBox="1">
            <a:spLocks noGrp="1"/>
          </p:cNvSpPr>
          <p:nvPr>
            <p:ph type="subTitle" idx="3"/>
          </p:nvPr>
        </p:nvSpPr>
        <p:spPr>
          <a:xfrm>
            <a:off x="1415567" y="3019475"/>
            <a:ext cx="32793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3">
  <p:cSld name="BLANK_1_1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5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432" name="Google Shape;432;p25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25"/>
          <p:cNvSpPr txBox="1">
            <a:spLocks noGrp="1"/>
          </p:cNvSpPr>
          <p:nvPr>
            <p:ph type="sldNum" idx="12"/>
          </p:nvPr>
        </p:nvSpPr>
        <p:spPr>
          <a:xfrm>
            <a:off x="8548658" y="470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443" name="Google Shape;443;p25"/>
          <p:cNvGrpSpPr/>
          <p:nvPr/>
        </p:nvGrpSpPr>
        <p:grpSpPr>
          <a:xfrm flipH="1">
            <a:off x="5352587" y="-120843"/>
            <a:ext cx="3847741" cy="1271243"/>
            <a:chOff x="4070650" y="2144975"/>
            <a:chExt cx="1043625" cy="344800"/>
          </a:xfrm>
        </p:grpSpPr>
        <p:sp>
          <p:nvSpPr>
            <p:cNvPr id="444" name="Google Shape;444;p25"/>
            <p:cNvSpPr/>
            <p:nvPr/>
          </p:nvSpPr>
          <p:spPr>
            <a:xfrm>
              <a:off x="4691500" y="2144975"/>
              <a:ext cx="195825" cy="284825"/>
            </a:xfrm>
            <a:custGeom>
              <a:avLst/>
              <a:gdLst/>
              <a:ahLst/>
              <a:cxnLst/>
              <a:rect l="l" t="t" r="r" b="b"/>
              <a:pathLst>
                <a:path w="7833" h="11393" extrusionOk="0">
                  <a:moveTo>
                    <a:pt x="1" y="0"/>
                  </a:moveTo>
                  <a:lnTo>
                    <a:pt x="7298" y="11392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4873950" y="2144975"/>
              <a:ext cx="240325" cy="284825"/>
            </a:xfrm>
            <a:custGeom>
              <a:avLst/>
              <a:gdLst/>
              <a:ahLst/>
              <a:cxnLst/>
              <a:rect l="l" t="t" r="r" b="b"/>
              <a:pathLst>
                <a:path w="9613" h="11393" extrusionOk="0">
                  <a:moveTo>
                    <a:pt x="534" y="0"/>
                  </a:moveTo>
                  <a:lnTo>
                    <a:pt x="0" y="11392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25"/>
          <p:cNvSpPr txBox="1">
            <a:spLocks noGrp="1"/>
          </p:cNvSpPr>
          <p:nvPr>
            <p:ph type="title"/>
          </p:nvPr>
        </p:nvSpPr>
        <p:spPr>
          <a:xfrm>
            <a:off x="609262" y="1000374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1"/>
          </p:nvPr>
        </p:nvSpPr>
        <p:spPr>
          <a:xfrm>
            <a:off x="900262" y="1234050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lateral and bottom diamonds  1">
  <p:cSld name="BLANK_1_1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6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455" name="Google Shape;455;p26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26"/>
          <p:cNvSpPr txBox="1">
            <a:spLocks noGrp="1"/>
          </p:cNvSpPr>
          <p:nvPr>
            <p:ph type="sldNum" idx="12"/>
          </p:nvPr>
        </p:nvSpPr>
        <p:spPr>
          <a:xfrm>
            <a:off x="8548658" y="470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466" name="Google Shape;466;p26"/>
          <p:cNvGrpSpPr/>
          <p:nvPr/>
        </p:nvGrpSpPr>
        <p:grpSpPr>
          <a:xfrm flipH="1">
            <a:off x="5352587" y="-120843"/>
            <a:ext cx="3847741" cy="1271243"/>
            <a:chOff x="4070650" y="2144975"/>
            <a:chExt cx="1043625" cy="344800"/>
          </a:xfrm>
        </p:grpSpPr>
        <p:sp>
          <p:nvSpPr>
            <p:cNvPr id="467" name="Google Shape;467;p26"/>
            <p:cNvSpPr/>
            <p:nvPr/>
          </p:nvSpPr>
          <p:spPr>
            <a:xfrm>
              <a:off x="4691500" y="2144975"/>
              <a:ext cx="195825" cy="284825"/>
            </a:xfrm>
            <a:custGeom>
              <a:avLst/>
              <a:gdLst/>
              <a:ahLst/>
              <a:cxnLst/>
              <a:rect l="l" t="t" r="r" b="b"/>
              <a:pathLst>
                <a:path w="7833" h="11393" extrusionOk="0">
                  <a:moveTo>
                    <a:pt x="1" y="0"/>
                  </a:moveTo>
                  <a:lnTo>
                    <a:pt x="7298" y="11392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4873950" y="2144975"/>
              <a:ext cx="240325" cy="284825"/>
            </a:xfrm>
            <a:custGeom>
              <a:avLst/>
              <a:gdLst/>
              <a:ahLst/>
              <a:cxnLst/>
              <a:rect l="l" t="t" r="r" b="b"/>
              <a:pathLst>
                <a:path w="9613" h="11393" extrusionOk="0">
                  <a:moveTo>
                    <a:pt x="534" y="0"/>
                  </a:moveTo>
                  <a:lnTo>
                    <a:pt x="0" y="11392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26"/>
          <p:cNvSpPr txBox="1">
            <a:spLocks noGrp="1"/>
          </p:cNvSpPr>
          <p:nvPr>
            <p:ph type="title"/>
          </p:nvPr>
        </p:nvSpPr>
        <p:spPr>
          <a:xfrm>
            <a:off x="818825" y="526200"/>
            <a:ext cx="89289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101" name="Google Shape;101;p4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-55763" y="-120843"/>
            <a:ext cx="3847741" cy="1271243"/>
            <a:chOff x="4070650" y="2144975"/>
            <a:chExt cx="1043625" cy="344800"/>
          </a:xfrm>
        </p:grpSpPr>
        <p:sp>
          <p:nvSpPr>
            <p:cNvPr id="112" name="Google Shape;112;p4"/>
            <p:cNvSpPr/>
            <p:nvPr/>
          </p:nvSpPr>
          <p:spPr>
            <a:xfrm>
              <a:off x="4691500" y="2144975"/>
              <a:ext cx="195825" cy="284825"/>
            </a:xfrm>
            <a:custGeom>
              <a:avLst/>
              <a:gdLst/>
              <a:ahLst/>
              <a:cxnLst/>
              <a:rect l="l" t="t" r="r" b="b"/>
              <a:pathLst>
                <a:path w="7833" h="11393" extrusionOk="0">
                  <a:moveTo>
                    <a:pt x="1" y="0"/>
                  </a:moveTo>
                  <a:lnTo>
                    <a:pt x="7298" y="11392"/>
                  </a:lnTo>
                  <a:lnTo>
                    <a:pt x="7832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873950" y="2144975"/>
              <a:ext cx="240325" cy="284825"/>
            </a:xfrm>
            <a:custGeom>
              <a:avLst/>
              <a:gdLst/>
              <a:ahLst/>
              <a:cxnLst/>
              <a:rect l="l" t="t" r="r" b="b"/>
              <a:pathLst>
                <a:path w="9613" h="11393" extrusionOk="0">
                  <a:moveTo>
                    <a:pt x="534" y="0"/>
                  </a:moveTo>
                  <a:lnTo>
                    <a:pt x="0" y="11392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FB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subTitle" idx="1"/>
          </p:nvPr>
        </p:nvSpPr>
        <p:spPr>
          <a:xfrm>
            <a:off x="1557175" y="1368900"/>
            <a:ext cx="60297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2"/>
          </p:nvPr>
        </p:nvSpPr>
        <p:spPr>
          <a:xfrm>
            <a:off x="1893588" y="3248433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124" name="Google Shape;124;p5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⏷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⏷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⏷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⏷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⏷"/>
              <a:defRPr/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⏷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139" name="Google Shape;139;p6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4424630" y="1902000"/>
            <a:ext cx="38880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51" name="Google Shape;151;p6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152" name="Google Shape;152;p6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6"/>
          <p:cNvSpPr txBox="1">
            <a:spLocks noGrp="1"/>
          </p:cNvSpPr>
          <p:nvPr>
            <p:ph type="subTitle" idx="1"/>
          </p:nvPr>
        </p:nvSpPr>
        <p:spPr>
          <a:xfrm>
            <a:off x="4424625" y="2576700"/>
            <a:ext cx="38604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7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1">
  <p:cSld name="TITLE_AND_BODY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7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160" name="Google Shape;160;p7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613355" y="1902000"/>
            <a:ext cx="38880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72" name="Google Shape;172;p7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173" name="Google Shape;173;p7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7"/>
          <p:cNvSpPr txBox="1">
            <a:spLocks noGrp="1"/>
          </p:cNvSpPr>
          <p:nvPr>
            <p:ph type="subTitle" idx="1"/>
          </p:nvPr>
        </p:nvSpPr>
        <p:spPr>
          <a:xfrm>
            <a:off x="613350" y="2576700"/>
            <a:ext cx="38604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78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82" name="Google Shape;182;p8"/>
          <p:cNvCxnSpPr/>
          <p:nvPr/>
        </p:nvCxnSpPr>
        <p:spPr>
          <a:xfrm>
            <a:off x="4475600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8"/>
          <p:cNvSpPr txBox="1">
            <a:spLocks noGrp="1"/>
          </p:cNvSpPr>
          <p:nvPr>
            <p:ph type="subTitle" idx="1"/>
          </p:nvPr>
        </p:nvSpPr>
        <p:spPr>
          <a:xfrm>
            <a:off x="598386" y="2095700"/>
            <a:ext cx="3525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subTitle" idx="2"/>
          </p:nvPr>
        </p:nvSpPr>
        <p:spPr>
          <a:xfrm>
            <a:off x="4807711" y="2095700"/>
            <a:ext cx="3525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title" idx="3"/>
          </p:nvPr>
        </p:nvSpPr>
        <p:spPr>
          <a:xfrm>
            <a:off x="254001" y="1918464"/>
            <a:ext cx="38697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 b="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 idx="4"/>
          </p:nvPr>
        </p:nvSpPr>
        <p:spPr>
          <a:xfrm>
            <a:off x="4807701" y="1918464"/>
            <a:ext cx="38697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 b="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Font typeface="Montserrat Light"/>
              <a:buNone/>
              <a:defRPr sz="1800">
                <a:solidFill>
                  <a:srgbClr val="3787C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90" name="Google Shape;190;p9"/>
          <p:cNvCxnSpPr/>
          <p:nvPr/>
        </p:nvCxnSpPr>
        <p:spPr>
          <a:xfrm>
            <a:off x="3292675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9"/>
          <p:cNvCxnSpPr/>
          <p:nvPr/>
        </p:nvCxnSpPr>
        <p:spPr>
          <a:xfrm>
            <a:off x="5803550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747775" y="2439088"/>
            <a:ext cx="2186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title" idx="2"/>
          </p:nvPr>
        </p:nvSpPr>
        <p:spPr>
          <a:xfrm>
            <a:off x="824225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3"/>
          </p:nvPr>
        </p:nvSpPr>
        <p:spPr>
          <a:xfrm>
            <a:off x="3531012" y="2439088"/>
            <a:ext cx="2034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title" idx="4"/>
          </p:nvPr>
        </p:nvSpPr>
        <p:spPr>
          <a:xfrm>
            <a:off x="3531113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9"/>
          <p:cNvSpPr txBox="1">
            <a:spLocks noGrp="1"/>
          </p:cNvSpPr>
          <p:nvPr>
            <p:ph type="subTitle" idx="5"/>
          </p:nvPr>
        </p:nvSpPr>
        <p:spPr>
          <a:xfrm>
            <a:off x="6041862" y="2439088"/>
            <a:ext cx="2034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title" idx="6"/>
          </p:nvPr>
        </p:nvSpPr>
        <p:spPr>
          <a:xfrm>
            <a:off x="6041963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1" name="Google Shape;201;p10"/>
          <p:cNvSpPr txBox="1">
            <a:spLocks noGrp="1"/>
          </p:cNvSpPr>
          <p:nvPr>
            <p:ph type="title" idx="2"/>
          </p:nvPr>
        </p:nvSpPr>
        <p:spPr>
          <a:xfrm>
            <a:off x="971105" y="2011049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title" idx="3"/>
          </p:nvPr>
        </p:nvSpPr>
        <p:spPr>
          <a:xfrm>
            <a:off x="3437916" y="2011049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0"/>
          <p:cNvSpPr txBox="1">
            <a:spLocks noGrp="1"/>
          </p:cNvSpPr>
          <p:nvPr>
            <p:ph type="title" idx="4"/>
          </p:nvPr>
        </p:nvSpPr>
        <p:spPr>
          <a:xfrm>
            <a:off x="5900866" y="2011049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0"/>
          <p:cNvSpPr txBox="1">
            <a:spLocks noGrp="1"/>
          </p:cNvSpPr>
          <p:nvPr>
            <p:ph type="title" idx="5"/>
          </p:nvPr>
        </p:nvSpPr>
        <p:spPr>
          <a:xfrm>
            <a:off x="1011705" y="3308449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title" idx="6"/>
          </p:nvPr>
        </p:nvSpPr>
        <p:spPr>
          <a:xfrm>
            <a:off x="3478516" y="3308449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0"/>
          <p:cNvSpPr txBox="1">
            <a:spLocks noGrp="1"/>
          </p:cNvSpPr>
          <p:nvPr>
            <p:ph type="title" idx="7"/>
          </p:nvPr>
        </p:nvSpPr>
        <p:spPr>
          <a:xfrm>
            <a:off x="5941466" y="3308449"/>
            <a:ext cx="24708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 b="0">
                <a:solidFill>
                  <a:srgbClr val="3787C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0"/>
          <p:cNvSpPr txBox="1">
            <a:spLocks noGrp="1"/>
          </p:cNvSpPr>
          <p:nvPr>
            <p:ph type="subTitle" idx="1"/>
          </p:nvPr>
        </p:nvSpPr>
        <p:spPr>
          <a:xfrm>
            <a:off x="1017200" y="2244725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subTitle" idx="8"/>
          </p:nvPr>
        </p:nvSpPr>
        <p:spPr>
          <a:xfrm>
            <a:off x="3484050" y="2244725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9"/>
          </p:nvPr>
        </p:nvSpPr>
        <p:spPr>
          <a:xfrm>
            <a:off x="5947000" y="2244725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ubTitle" idx="13"/>
          </p:nvPr>
        </p:nvSpPr>
        <p:spPr>
          <a:xfrm>
            <a:off x="1017200" y="3542125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subTitle" idx="14"/>
          </p:nvPr>
        </p:nvSpPr>
        <p:spPr>
          <a:xfrm>
            <a:off x="3484050" y="3542125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subTitle" idx="15"/>
          </p:nvPr>
        </p:nvSpPr>
        <p:spPr>
          <a:xfrm>
            <a:off x="5947000" y="3542125"/>
            <a:ext cx="2179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Montserrat"/>
              <a:buChar char="●"/>
              <a:defRPr sz="1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Montserrat"/>
              <a:buChar char="○"/>
              <a:defRPr sz="1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Montserrat"/>
              <a:buChar char="■"/>
              <a:defRPr sz="15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Montserrat"/>
              <a:buChar char="●"/>
              <a:defRPr sz="15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Char char="○"/>
              <a:defRPr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Char char="■"/>
              <a:defRPr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"/>
              <a:buChar char="●"/>
              <a:defRPr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"/>
              <a:buChar char="○"/>
              <a:defRPr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Char char="■"/>
              <a:defRPr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7"/>
          <p:cNvSpPr txBox="1">
            <a:spLocks noGrp="1"/>
          </p:cNvSpPr>
          <p:nvPr>
            <p:ph type="ctrTitle"/>
          </p:nvPr>
        </p:nvSpPr>
        <p:spPr>
          <a:xfrm>
            <a:off x="1300600" y="1438425"/>
            <a:ext cx="63309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900">
                <a:solidFill>
                  <a:srgbClr val="45AAF2"/>
                </a:solidFill>
              </a:rPr>
              <a:t>Starting Out Right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818284"/>
                </a:solidFill>
              </a:rPr>
              <a:t>OPLA’s Survey on the Registration of New Members</a:t>
            </a:r>
            <a:endParaRPr sz="1700">
              <a:solidFill>
                <a:srgbClr val="81828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  <p:grpSp>
        <p:nvGrpSpPr>
          <p:cNvPr id="560" name="Google Shape;560;p36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561" name="Google Shape;561;p36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6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572" name="Google Shape;572;p36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578" name="Google Shape;578;p36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0" name="Google Shape;580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375" y="742075"/>
            <a:ext cx="6016200" cy="322006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6"/>
          <p:cNvSpPr txBox="1">
            <a:spLocks noGrp="1"/>
          </p:cNvSpPr>
          <p:nvPr>
            <p:ph type="title"/>
          </p:nvPr>
        </p:nvSpPr>
        <p:spPr>
          <a:xfrm>
            <a:off x="253775" y="1194750"/>
            <a:ext cx="1827000" cy="10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Responses by Pop.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7"/>
          <p:cNvSpPr txBox="1">
            <a:spLocks noGrp="1"/>
          </p:cNvSpPr>
          <p:nvPr>
            <p:ph type="title"/>
          </p:nvPr>
        </p:nvSpPr>
        <p:spPr>
          <a:xfrm>
            <a:off x="636624" y="2825300"/>
            <a:ext cx="47046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Identification &amp; Address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587" name="Google Shape;587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grpSp>
        <p:nvGrpSpPr>
          <p:cNvPr id="588" name="Google Shape;588;p37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589" name="Google Shape;589;p37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600" name="Google Shape;600;p37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7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606" name="Google Shape;606;p37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8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1 - Most systems (76%) require both proof of ID and address</a:t>
            </a:r>
            <a:endParaRPr/>
          </a:p>
        </p:txBody>
      </p:sp>
      <p:sp>
        <p:nvSpPr>
          <p:cNvPr id="613" name="Google Shape;613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Driver’s License is preferred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Other ID is accepted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Smaller communities are the most flexible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614" name="Google Shape;614;p38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15" name="Google Shape;615;p38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39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22" name="Google Shape;622;p39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4" name="Google Shape;624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050" y="532300"/>
            <a:ext cx="6088151" cy="36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39"/>
          <p:cNvSpPr txBox="1">
            <a:spLocks noGrp="1"/>
          </p:cNvSpPr>
          <p:nvPr>
            <p:ph type="title"/>
          </p:nvPr>
        </p:nvSpPr>
        <p:spPr>
          <a:xfrm>
            <a:off x="268450" y="1278550"/>
            <a:ext cx="1480200" cy="19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Proof of ID and Address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40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31" name="Google Shape;631;p40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3" name="Google Shape;6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700" y="1326025"/>
            <a:ext cx="4494550" cy="2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0"/>
          <p:cNvSpPr txBox="1">
            <a:spLocks noGrp="1"/>
          </p:cNvSpPr>
          <p:nvPr>
            <p:ph type="title"/>
          </p:nvPr>
        </p:nvSpPr>
        <p:spPr>
          <a:xfrm>
            <a:off x="573900" y="636525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ACCEPTABLE ID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41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40" name="Google Shape;640;p41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41"/>
          <p:cNvSpPr txBox="1">
            <a:spLocks noGrp="1"/>
          </p:cNvSpPr>
          <p:nvPr>
            <p:ph type="title"/>
          </p:nvPr>
        </p:nvSpPr>
        <p:spPr>
          <a:xfrm>
            <a:off x="573900" y="636525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ACCEPTABLE ADDRESS</a:t>
            </a:r>
            <a:endParaRPr/>
          </a:p>
        </p:txBody>
      </p:sp>
      <p:pic>
        <p:nvPicPr>
          <p:cNvPr id="643" name="Google Shape;643;p41"/>
          <p:cNvPicPr preferRelativeResize="0"/>
          <p:nvPr/>
        </p:nvPicPr>
        <p:blipFill rotWithShape="1">
          <a:blip r:embed="rId3">
            <a:alphaModFix/>
          </a:blip>
          <a:srcRect t="4635" b="4825"/>
          <a:stretch/>
        </p:blipFill>
        <p:spPr>
          <a:xfrm>
            <a:off x="2232000" y="1354350"/>
            <a:ext cx="4488601" cy="28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2"/>
          <p:cNvSpPr txBox="1">
            <a:spLocks noGrp="1"/>
          </p:cNvSpPr>
          <p:nvPr>
            <p:ph type="title"/>
          </p:nvPr>
        </p:nvSpPr>
        <p:spPr>
          <a:xfrm>
            <a:off x="636624" y="2825300"/>
            <a:ext cx="47046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Name, Age &amp; Gender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649" name="Google Shape;649;p4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  <p:grpSp>
        <p:nvGrpSpPr>
          <p:cNvPr id="650" name="Google Shape;650;p42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651" name="Google Shape;651;p42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2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662" name="Google Shape;662;p42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42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668" name="Google Shape;668;p42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3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2 - Most systems (74%) allow for personal preference of recorded name</a:t>
            </a:r>
            <a:endParaRPr/>
          </a:p>
        </p:txBody>
      </p:sp>
      <p:sp>
        <p:nvSpPr>
          <p:cNvPr id="675" name="Google Shape;675;p4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Larger systems require closer matching to ID, while smaller systems are more flexible</a:t>
            </a:r>
            <a:endParaRPr sz="1800">
              <a:solidFill>
                <a:srgbClr val="81828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818284"/>
              </a:solidFill>
            </a:endParaRPr>
          </a:p>
        </p:txBody>
      </p:sp>
      <p:grpSp>
        <p:nvGrpSpPr>
          <p:cNvPr id="676" name="Google Shape;676;p43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77" name="Google Shape;677;p43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4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3 - Most systems (65%) ask for date of birth</a:t>
            </a:r>
            <a:endParaRPr/>
          </a:p>
        </p:txBody>
      </p:sp>
      <p:sp>
        <p:nvSpPr>
          <p:cNvPr id="684" name="Google Shape;684;p4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Of that 65%, 17% of libraries report asking for DOB, but having some form of opt out/decline option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Some libraries ask for DOB only for specific age groups (e.g., children, seniors)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685" name="Google Shape;685;p44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86" name="Google Shape;686;p44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5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4 - Most systems (81%) do not ask for gender</a:t>
            </a:r>
            <a:endParaRPr/>
          </a:p>
        </p:txBody>
      </p:sp>
      <p:sp>
        <p:nvSpPr>
          <p:cNvPr id="693" name="Google Shape;693;p4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Only 3% of libraries require gender as a mandatory field, while 10% reported asking for gender but with an opt-out decline option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A few comments indicated that filling in this field is left to staff judgement 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694" name="Google Shape;694;p45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695" name="Google Shape;695;p45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8"/>
          <p:cNvSpPr txBox="1">
            <a:spLocks noGrp="1"/>
          </p:cNvSpPr>
          <p:nvPr>
            <p:ph type="body" idx="1"/>
          </p:nvPr>
        </p:nvSpPr>
        <p:spPr>
          <a:xfrm>
            <a:off x="1068100" y="1200700"/>
            <a:ext cx="32472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8854D0"/>
                </a:solidFill>
              </a:rPr>
              <a:t>Gillian Byrne</a:t>
            </a:r>
            <a:endParaRPr sz="2400" b="1">
              <a:solidFill>
                <a:srgbClr val="8854D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1828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500"/>
              <a:buChar char="⏷"/>
            </a:pPr>
            <a:r>
              <a:rPr lang="es" sz="1500">
                <a:solidFill>
                  <a:srgbClr val="818284"/>
                </a:solidFill>
              </a:rPr>
              <a:t>Manager - Toronto Reference Library</a:t>
            </a:r>
            <a:endParaRPr sz="1500">
              <a:solidFill>
                <a:srgbClr val="81828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500"/>
              <a:buChar char="⏷"/>
            </a:pPr>
            <a:r>
              <a:rPr lang="es" sz="1500">
                <a:solidFill>
                  <a:srgbClr val="818284"/>
                </a:solidFill>
              </a:rPr>
              <a:t>Toronto Public Library</a:t>
            </a:r>
            <a:endParaRPr sz="1500">
              <a:solidFill>
                <a:srgbClr val="81828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500"/>
              <a:buChar char="⏷"/>
            </a:pPr>
            <a:r>
              <a:rPr lang="es" sz="1500">
                <a:solidFill>
                  <a:srgbClr val="818284"/>
                </a:solidFill>
              </a:rPr>
              <a:t>OPLA Councillor - Toronto</a:t>
            </a:r>
            <a:endParaRPr sz="1500">
              <a:solidFill>
                <a:srgbClr val="81828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2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86" name="Google Shape;486;p28"/>
          <p:cNvSpPr txBox="1">
            <a:spLocks noGrp="1"/>
          </p:cNvSpPr>
          <p:nvPr>
            <p:ph type="body" idx="1"/>
          </p:nvPr>
        </p:nvSpPr>
        <p:spPr>
          <a:xfrm>
            <a:off x="5056325" y="1200700"/>
            <a:ext cx="32472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8854D0"/>
                </a:solidFill>
              </a:rPr>
              <a:t>Douglas Davey</a:t>
            </a:r>
            <a:endParaRPr sz="2400" b="1">
              <a:solidFill>
                <a:srgbClr val="8854D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500"/>
              <a:buChar char="⏷"/>
            </a:pPr>
            <a:r>
              <a:rPr lang="es" sz="1500">
                <a:solidFill>
                  <a:srgbClr val="818284"/>
                </a:solidFill>
              </a:rPr>
              <a:t>Manager of Children’s and Youth Services</a:t>
            </a:r>
            <a:endParaRPr sz="1500">
              <a:solidFill>
                <a:srgbClr val="81828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500"/>
              <a:buChar char="⏷"/>
            </a:pPr>
            <a:r>
              <a:rPr lang="es" sz="1500">
                <a:solidFill>
                  <a:srgbClr val="818284"/>
                </a:solidFill>
              </a:rPr>
              <a:t>Halton Hills Public Library</a:t>
            </a:r>
            <a:endParaRPr sz="1500">
              <a:solidFill>
                <a:srgbClr val="81828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500"/>
              <a:buChar char="⏷"/>
            </a:pPr>
            <a:r>
              <a:rPr lang="es" sz="1500">
                <a:solidFill>
                  <a:srgbClr val="818284"/>
                </a:solidFill>
              </a:rPr>
              <a:t>OPLA Vice President</a:t>
            </a:r>
            <a:endParaRPr sz="1500">
              <a:solidFill>
                <a:srgbClr val="81828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6"/>
          <p:cNvSpPr txBox="1">
            <a:spLocks noGrp="1"/>
          </p:cNvSpPr>
          <p:nvPr>
            <p:ph type="title"/>
          </p:nvPr>
        </p:nvSpPr>
        <p:spPr>
          <a:xfrm>
            <a:off x="636624" y="2825300"/>
            <a:ext cx="47046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Virtual Registration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702" name="Google Shape;702;p4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  <p:grpSp>
        <p:nvGrpSpPr>
          <p:cNvPr id="703" name="Google Shape;703;p46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704" name="Google Shape;704;p46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46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715" name="Google Shape;715;p46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46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721" name="Google Shape;721;p46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7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5 - Most systems (77%) do not allow for virtual registration</a:t>
            </a:r>
            <a:endParaRPr/>
          </a:p>
        </p:txBody>
      </p:sp>
      <p:sp>
        <p:nvSpPr>
          <p:cNvPr id="728" name="Google Shape;728;p4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Virtual registration = registration from home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22% who said “no” are thinking about it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Those that do allow are in 15,000+ communities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96% who said “yes” offer limited or no services until an in-person visit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729" name="Google Shape;729;p47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730" name="Google Shape;730;p47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8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6 - Most systems (78%) do not offer virtual cards</a:t>
            </a:r>
            <a:endParaRPr/>
          </a:p>
        </p:txBody>
      </p:sp>
      <p:sp>
        <p:nvSpPr>
          <p:cNvPr id="737" name="Google Shape;737;p4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Those that do tend to come from larger systems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A majority of systems (62%) that offer virtual cards have restrictions (e.g. no physical borrowing)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738" name="Google Shape;738;p48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739" name="Google Shape;739;p48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9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7 - A very slim majority (52%) allows for off-site registration</a:t>
            </a:r>
            <a:endParaRPr/>
          </a:p>
        </p:txBody>
      </p:sp>
      <p:sp>
        <p:nvSpPr>
          <p:cNvPr id="746" name="Google Shape;746;p4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Most (60%) connect to the ILS via a tablet or laptop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Largest “no” group = &lt; 5k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Largest “yes” group = 15-50K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747" name="Google Shape;747;p49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748" name="Google Shape;748;p49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0"/>
          <p:cNvSpPr txBox="1">
            <a:spLocks noGrp="1"/>
          </p:cNvSpPr>
          <p:nvPr>
            <p:ph type="title"/>
          </p:nvPr>
        </p:nvSpPr>
        <p:spPr>
          <a:xfrm>
            <a:off x="636624" y="2825300"/>
            <a:ext cx="47046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Non-Resident Membership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755" name="Google Shape;755;p5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24</a:t>
            </a:fld>
            <a:endParaRPr/>
          </a:p>
        </p:txBody>
      </p:sp>
      <p:grpSp>
        <p:nvGrpSpPr>
          <p:cNvPr id="756" name="Google Shape;756;p50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757" name="Google Shape;757;p50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50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768" name="Google Shape;768;p50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50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774" name="Google Shape;774;p50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1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8 - The larger the system, the more likely they are to offer memberships to non-residents</a:t>
            </a:r>
            <a:endParaRPr/>
          </a:p>
        </p:txBody>
      </p:sp>
      <p:sp>
        <p:nvSpPr>
          <p:cNvPr id="781" name="Google Shape;781;p5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Including taxpayers, employees and students in the catchment area, &amp; members of neighbouring libraries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Systems are willing to be flexible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Membership length and fee are varied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Special rules for tourists, students, summer residents</a:t>
            </a:r>
            <a:endParaRPr sz="1800">
              <a:solidFill>
                <a:srgbClr val="81828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818284"/>
              </a:solidFill>
            </a:endParaRPr>
          </a:p>
        </p:txBody>
      </p:sp>
      <p:grpSp>
        <p:nvGrpSpPr>
          <p:cNvPr id="782" name="Google Shape;782;p51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783" name="Google Shape;783;p51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2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9 - A slight majority of systems (58%) offer temporary cards</a:t>
            </a:r>
            <a:endParaRPr/>
          </a:p>
        </p:txBody>
      </p:sp>
      <p:sp>
        <p:nvSpPr>
          <p:cNvPr id="790" name="Google Shape;790;p5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33% charge, 26% don’t charge, 42% have no temp cards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Larger systems less likely to charge for temp cards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Smaller systems more likely to offer temp cards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Limitations varied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791" name="Google Shape;791;p52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792" name="Google Shape;792;p52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3"/>
          <p:cNvSpPr txBox="1">
            <a:spLocks noGrp="1"/>
          </p:cNvSpPr>
          <p:nvPr>
            <p:ph type="title"/>
          </p:nvPr>
        </p:nvSpPr>
        <p:spPr>
          <a:xfrm>
            <a:off x="636625" y="2825300"/>
            <a:ext cx="57393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Form Retention </a:t>
            </a:r>
            <a:endParaRPr sz="4900">
              <a:solidFill>
                <a:srgbClr val="45AA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&amp; CASL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799" name="Google Shape;799;p5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27</a:t>
            </a:fld>
            <a:endParaRPr/>
          </a:p>
        </p:txBody>
      </p:sp>
      <p:grpSp>
        <p:nvGrpSpPr>
          <p:cNvPr id="800" name="Google Shape;800;p53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801" name="Google Shape;801;p53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3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3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3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3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3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3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3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3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3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53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812" name="Google Shape;812;p53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3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3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3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3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53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818" name="Google Shape;818;p53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3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4"/>
          <p:cNvSpPr txBox="1">
            <a:spLocks noGrp="1"/>
          </p:cNvSpPr>
          <p:nvPr>
            <p:ph type="title"/>
          </p:nvPr>
        </p:nvSpPr>
        <p:spPr>
          <a:xfrm>
            <a:off x="636625" y="2825300"/>
            <a:ext cx="57393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Form Retention </a:t>
            </a:r>
            <a:endParaRPr sz="4900">
              <a:solidFill>
                <a:srgbClr val="45AA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&amp; CASL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825" name="Google Shape;825;p5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28</a:t>
            </a:fld>
            <a:endParaRPr/>
          </a:p>
        </p:txBody>
      </p:sp>
      <p:grpSp>
        <p:nvGrpSpPr>
          <p:cNvPr id="826" name="Google Shape;826;p54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827" name="Google Shape;827;p54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54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838" name="Google Shape;838;p54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54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844" name="Google Shape;844;p54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6" name="Google Shape;8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0137">
            <a:off x="4645223" y="2279801"/>
            <a:ext cx="4312174" cy="24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5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10 - Systems are divided on retention of forms</a:t>
            </a:r>
            <a:endParaRPr/>
          </a:p>
        </p:txBody>
      </p:sp>
      <p:sp>
        <p:nvSpPr>
          <p:cNvPr id="852" name="Google Shape;852;p5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Keepers are split between paper and electronic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Length of retention varies widely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Smaller systems more likely to use paper, and vice versa</a:t>
            </a:r>
            <a:endParaRPr sz="1800">
              <a:solidFill>
                <a:srgbClr val="81828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818284"/>
              </a:solidFill>
            </a:endParaRPr>
          </a:p>
        </p:txBody>
      </p:sp>
      <p:grpSp>
        <p:nvGrpSpPr>
          <p:cNvPr id="853" name="Google Shape;853;p55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854" name="Google Shape;854;p55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5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9"/>
          <p:cNvSpPr txBox="1">
            <a:spLocks noGrp="1"/>
          </p:cNvSpPr>
          <p:nvPr>
            <p:ph type="title"/>
          </p:nvPr>
        </p:nvSpPr>
        <p:spPr>
          <a:xfrm>
            <a:off x="4307474" y="1007775"/>
            <a:ext cx="4458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EB3B5A"/>
                </a:solidFill>
              </a:rPr>
              <a:t>OPLA Research &amp; </a:t>
            </a:r>
            <a:endParaRPr sz="2400">
              <a:solidFill>
                <a:srgbClr val="EB3B5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EB3B5A"/>
                </a:solidFill>
              </a:rPr>
              <a:t>Evaluation Committee</a:t>
            </a:r>
            <a:r>
              <a:rPr lang="es" sz="2400"/>
              <a:t>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92" name="Google Shape;492;p29"/>
          <p:cNvSpPr txBox="1">
            <a:spLocks noGrp="1"/>
          </p:cNvSpPr>
          <p:nvPr>
            <p:ph type="subTitle" idx="1"/>
          </p:nvPr>
        </p:nvSpPr>
        <p:spPr>
          <a:xfrm>
            <a:off x="4307477" y="2122275"/>
            <a:ext cx="33075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818284"/>
                </a:solidFill>
              </a:rPr>
              <a:t>Congratulations on their inaugural project!</a:t>
            </a:r>
            <a:endParaRPr sz="1500">
              <a:solidFill>
                <a:srgbClr val="818284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56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861" name="Google Shape;861;p56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6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3" name="Google Shape;863;p5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713" y="489029"/>
            <a:ext cx="6738568" cy="35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56"/>
          <p:cNvSpPr txBox="1">
            <a:spLocks noGrp="1"/>
          </p:cNvSpPr>
          <p:nvPr>
            <p:ph type="title"/>
          </p:nvPr>
        </p:nvSpPr>
        <p:spPr>
          <a:xfrm>
            <a:off x="268450" y="1278550"/>
            <a:ext cx="1592700" cy="19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Retention of forms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7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11 - Most systems ask patrons to opt-in to emails, in compliance with CASL</a:t>
            </a:r>
            <a:endParaRPr/>
          </a:p>
        </p:txBody>
      </p:sp>
      <p:sp>
        <p:nvSpPr>
          <p:cNvPr id="870" name="Google Shape;870;p5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71% ask patrons to opt-in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Smaller systems are less likely to ask registrants to opt in or out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871" name="Google Shape;871;p57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872" name="Google Shape;872;p57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7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58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879" name="Google Shape;879;p58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8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1" name="Google Shape;881;p5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225" y="489041"/>
            <a:ext cx="5698578" cy="35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58"/>
          <p:cNvSpPr txBox="1">
            <a:spLocks noGrp="1"/>
          </p:cNvSpPr>
          <p:nvPr>
            <p:ph type="title"/>
          </p:nvPr>
        </p:nvSpPr>
        <p:spPr>
          <a:xfrm>
            <a:off x="268450" y="1278550"/>
            <a:ext cx="1480200" cy="19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CASL Opt-In Tracking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9"/>
          <p:cNvSpPr txBox="1">
            <a:spLocks noGrp="1"/>
          </p:cNvSpPr>
          <p:nvPr>
            <p:ph type="title"/>
          </p:nvPr>
        </p:nvSpPr>
        <p:spPr>
          <a:xfrm>
            <a:off x="607300" y="2527138"/>
            <a:ext cx="57393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Next Steps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888" name="Google Shape;888;p5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33</a:t>
            </a:fld>
            <a:endParaRPr/>
          </a:p>
        </p:txBody>
      </p:sp>
      <p:grpSp>
        <p:nvGrpSpPr>
          <p:cNvPr id="889" name="Google Shape;889;p59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890" name="Google Shape;890;p59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9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9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9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9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9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9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9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9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9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59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901" name="Google Shape;901;p59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9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9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9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9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59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907" name="Google Shape;907;p59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9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0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INSIGHT 12 - People were happy we asked!</a:t>
            </a:r>
            <a:endParaRPr/>
          </a:p>
        </p:txBody>
      </p:sp>
      <p:sp>
        <p:nvSpPr>
          <p:cNvPr id="914" name="Google Shape;914;p6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⏷"/>
            </a:pPr>
            <a:r>
              <a:rPr lang="es" sz="1800">
                <a:solidFill>
                  <a:schemeClr val="dk2"/>
                </a:solidFill>
              </a:rPr>
              <a:t>“</a:t>
            </a:r>
            <a:r>
              <a:rPr lang="es" sz="1800">
                <a:solidFill>
                  <a:schemeClr val="dk2"/>
                </a:solidFill>
                <a:highlight>
                  <a:srgbClr val="FFFFFF"/>
                </a:highlight>
              </a:rPr>
              <a:t>I'm glad you are doing this survey, looking forward to more clarity on how we should be managing consent and best practices”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⏷"/>
            </a:pPr>
            <a:r>
              <a:rPr lang="es" sz="1800">
                <a:solidFill>
                  <a:schemeClr val="dk2"/>
                </a:solidFill>
              </a:rPr>
              <a:t>“</a:t>
            </a:r>
            <a:r>
              <a:rPr lang="es" sz="1800">
                <a:solidFill>
                  <a:schemeClr val="dk2"/>
                </a:solidFill>
                <a:highlight>
                  <a:srgbClr val="FFFFFF"/>
                </a:highlight>
              </a:rPr>
              <a:t>Thanks, this gave me a lot to think about why we do some of the things we do”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915" name="Google Shape;915;p60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916" name="Google Shape;916;p60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1"/>
          <p:cNvSpPr txBox="1">
            <a:spLocks noGrp="1"/>
          </p:cNvSpPr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Review, discussion, publication</a:t>
            </a:r>
            <a:endParaRPr/>
          </a:p>
        </p:txBody>
      </p:sp>
      <p:sp>
        <p:nvSpPr>
          <p:cNvPr id="923" name="Google Shape;923;p6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Further review of the survey findings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Discussion opportunities (such as this conference, online options)</a:t>
            </a:r>
            <a:endParaRPr sz="1800">
              <a:solidFill>
                <a:srgbClr val="81828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800"/>
              <a:buChar char="⏷"/>
            </a:pPr>
            <a:r>
              <a:rPr lang="es" sz="1800">
                <a:solidFill>
                  <a:srgbClr val="818284"/>
                </a:solidFill>
              </a:rPr>
              <a:t>Eventual discussion paper published by OPLA (?)  </a:t>
            </a:r>
            <a:endParaRPr sz="1800">
              <a:solidFill>
                <a:srgbClr val="818284"/>
              </a:solidFill>
            </a:endParaRPr>
          </a:p>
        </p:txBody>
      </p:sp>
      <p:grpSp>
        <p:nvGrpSpPr>
          <p:cNvPr id="924" name="Google Shape;924;p61"/>
          <p:cNvGrpSpPr/>
          <p:nvPr/>
        </p:nvGrpSpPr>
        <p:grpSpPr>
          <a:xfrm rot="-4614881">
            <a:off x="490961" y="262005"/>
            <a:ext cx="472686" cy="589907"/>
            <a:chOff x="3651675" y="484508"/>
            <a:chExt cx="665528" cy="830571"/>
          </a:xfrm>
        </p:grpSpPr>
        <p:sp>
          <p:nvSpPr>
            <p:cNvPr id="925" name="Google Shape;925;p61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1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2"/>
          <p:cNvSpPr txBox="1">
            <a:spLocks noGrp="1"/>
          </p:cNvSpPr>
          <p:nvPr>
            <p:ph type="subTitle" idx="1"/>
          </p:nvPr>
        </p:nvSpPr>
        <p:spPr>
          <a:xfrm>
            <a:off x="764200" y="3145825"/>
            <a:ext cx="76194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Gillian Byrne and Douglas Davey</a:t>
            </a:r>
            <a:endParaRPr/>
          </a:p>
        </p:txBody>
      </p:sp>
      <p:sp>
        <p:nvSpPr>
          <p:cNvPr id="932" name="Google Shape;932;p62"/>
          <p:cNvSpPr txBox="1">
            <a:spLocks noGrp="1"/>
          </p:cNvSpPr>
          <p:nvPr>
            <p:ph type="ctrTitle"/>
          </p:nvPr>
        </p:nvSpPr>
        <p:spPr>
          <a:xfrm>
            <a:off x="146600" y="1914300"/>
            <a:ext cx="8638800" cy="13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Questions?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we set out to do in this </a:t>
            </a:r>
            <a:r>
              <a:rPr lang="es">
                <a:solidFill>
                  <a:srgbClr val="6FA8DC"/>
                </a:solidFill>
              </a:rPr>
              <a:t>project</a:t>
            </a:r>
            <a:endParaRPr>
              <a:solidFill>
                <a:srgbClr val="6FA8DC"/>
              </a:solidFill>
            </a:endParaRPr>
          </a:p>
        </p:txBody>
      </p:sp>
      <p:cxnSp>
        <p:nvCxnSpPr>
          <p:cNvPr id="498" name="Google Shape;498;p30"/>
          <p:cNvCxnSpPr/>
          <p:nvPr/>
        </p:nvCxnSpPr>
        <p:spPr>
          <a:xfrm>
            <a:off x="3292675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30"/>
          <p:cNvCxnSpPr/>
          <p:nvPr/>
        </p:nvCxnSpPr>
        <p:spPr>
          <a:xfrm>
            <a:off x="5803550" y="1908800"/>
            <a:ext cx="0" cy="2331600"/>
          </a:xfrm>
          <a:prstGeom prst="straightConnector1">
            <a:avLst/>
          </a:prstGeom>
          <a:noFill/>
          <a:ln w="9525" cap="flat" cmpd="sng">
            <a:solidFill>
              <a:srgbClr val="45AA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3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501" name="Google Shape;501;p30"/>
          <p:cNvSpPr txBox="1">
            <a:spLocks noGrp="1"/>
          </p:cNvSpPr>
          <p:nvPr>
            <p:ph type="subTitle" idx="1"/>
          </p:nvPr>
        </p:nvSpPr>
        <p:spPr>
          <a:xfrm>
            <a:off x="747775" y="2439088"/>
            <a:ext cx="2186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developed the survey partly as a result of conversations within OPLA Council around different registration practices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B3B5A"/>
              </a:solidFill>
            </a:endParaRPr>
          </a:p>
        </p:txBody>
      </p:sp>
      <p:sp>
        <p:nvSpPr>
          <p:cNvPr id="502" name="Google Shape;502;p30"/>
          <p:cNvSpPr txBox="1">
            <a:spLocks noGrp="1"/>
          </p:cNvSpPr>
          <p:nvPr>
            <p:ph type="title" idx="2"/>
          </p:nvPr>
        </p:nvSpPr>
        <p:spPr>
          <a:xfrm>
            <a:off x="824225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Identify trends in registration</a:t>
            </a:r>
            <a:endParaRPr b="1"/>
          </a:p>
        </p:txBody>
      </p:sp>
      <p:sp>
        <p:nvSpPr>
          <p:cNvPr id="503" name="Google Shape;503;p30"/>
          <p:cNvSpPr txBox="1">
            <a:spLocks noGrp="1"/>
          </p:cNvSpPr>
          <p:nvPr>
            <p:ph type="subTitle" idx="3"/>
          </p:nvPr>
        </p:nvSpPr>
        <p:spPr>
          <a:xfrm>
            <a:off x="3531012" y="2439088"/>
            <a:ext cx="2034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wanted to understand registration practices and see if there were geographic/size related themes</a:t>
            </a:r>
            <a:endParaRPr/>
          </a:p>
        </p:txBody>
      </p:sp>
      <p:sp>
        <p:nvSpPr>
          <p:cNvPr id="504" name="Google Shape;504;p30"/>
          <p:cNvSpPr txBox="1">
            <a:spLocks noGrp="1"/>
          </p:cNvSpPr>
          <p:nvPr>
            <p:ph type="title" idx="4"/>
          </p:nvPr>
        </p:nvSpPr>
        <p:spPr>
          <a:xfrm>
            <a:off x="3531125" y="2004611"/>
            <a:ext cx="20340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Document current practices</a:t>
            </a:r>
            <a:endParaRPr b="1"/>
          </a:p>
        </p:txBody>
      </p:sp>
      <p:sp>
        <p:nvSpPr>
          <p:cNvPr id="505" name="Google Shape;505;p30"/>
          <p:cNvSpPr txBox="1">
            <a:spLocks noGrp="1"/>
          </p:cNvSpPr>
          <p:nvPr>
            <p:ph type="subTitle" idx="5"/>
          </p:nvPr>
        </p:nvSpPr>
        <p:spPr>
          <a:xfrm>
            <a:off x="6041849" y="2439100"/>
            <a:ext cx="2123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next step and ultimate goal for this project is to develop best practices for OLPA libraries</a:t>
            </a:r>
            <a:endParaRPr/>
          </a:p>
        </p:txBody>
      </p:sp>
      <p:sp>
        <p:nvSpPr>
          <p:cNvPr id="506" name="Google Shape;506;p30"/>
          <p:cNvSpPr txBox="1">
            <a:spLocks noGrp="1"/>
          </p:cNvSpPr>
          <p:nvPr>
            <p:ph type="title" idx="6"/>
          </p:nvPr>
        </p:nvSpPr>
        <p:spPr>
          <a:xfrm>
            <a:off x="6041963" y="2281613"/>
            <a:ext cx="20340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Develop best practices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"/>
          <p:cNvSpPr txBox="1">
            <a:spLocks noGrp="1"/>
          </p:cNvSpPr>
          <p:nvPr>
            <p:ph type="title"/>
          </p:nvPr>
        </p:nvSpPr>
        <p:spPr>
          <a:xfrm>
            <a:off x="1385750" y="2657475"/>
            <a:ext cx="3327300" cy="9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DISCUSSION: Why do we register people at all?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 txBox="1">
            <a:spLocks noGrp="1"/>
          </p:cNvSpPr>
          <p:nvPr>
            <p:ph type="title"/>
          </p:nvPr>
        </p:nvSpPr>
        <p:spPr>
          <a:xfrm>
            <a:off x="1385750" y="2657475"/>
            <a:ext cx="3327300" cy="9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DISCUSSION: Why do we register people at all?</a:t>
            </a:r>
            <a:endParaRPr/>
          </a:p>
        </p:txBody>
      </p:sp>
      <p:sp>
        <p:nvSpPr>
          <p:cNvPr id="517" name="Google Shape;517;p32"/>
          <p:cNvSpPr txBox="1">
            <a:spLocks noGrp="1"/>
          </p:cNvSpPr>
          <p:nvPr>
            <p:ph type="subTitle" idx="1"/>
          </p:nvPr>
        </p:nvSpPr>
        <p:spPr>
          <a:xfrm>
            <a:off x="4423001" y="593500"/>
            <a:ext cx="3535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700"/>
              <a:buChar char="●"/>
            </a:pPr>
            <a:r>
              <a:rPr lang="es" sz="1700">
                <a:solidFill>
                  <a:srgbClr val="818284"/>
                </a:solidFill>
              </a:rPr>
              <a:t>Legislation (PLA)</a:t>
            </a:r>
            <a:endParaRPr sz="1700">
              <a:solidFill>
                <a:srgbClr val="81828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700"/>
              <a:buChar char="●"/>
            </a:pPr>
            <a:r>
              <a:rPr lang="es" sz="1700">
                <a:solidFill>
                  <a:srgbClr val="818284"/>
                </a:solidFill>
              </a:rPr>
              <a:t>Materials control</a:t>
            </a:r>
            <a:endParaRPr sz="1700">
              <a:solidFill>
                <a:srgbClr val="81828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700"/>
              <a:buChar char="●"/>
            </a:pPr>
            <a:r>
              <a:rPr lang="es" sz="1700">
                <a:solidFill>
                  <a:srgbClr val="818284"/>
                </a:solidFill>
              </a:rPr>
              <a:t>Statistics</a:t>
            </a:r>
            <a:endParaRPr sz="1700">
              <a:solidFill>
                <a:srgbClr val="81828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700"/>
              <a:buChar char="●"/>
            </a:pPr>
            <a:r>
              <a:rPr lang="es" sz="1700">
                <a:solidFill>
                  <a:srgbClr val="818284"/>
                </a:solidFill>
              </a:rPr>
              <a:t>Identification</a:t>
            </a:r>
            <a:endParaRPr sz="1700">
              <a:solidFill>
                <a:srgbClr val="8182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/>
          </p:nvPr>
        </p:nvSpPr>
        <p:spPr>
          <a:xfrm>
            <a:off x="1385750" y="2828925"/>
            <a:ext cx="3327300" cy="9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DISCUSSION: What do we consider when we register new patrons?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4"/>
          <p:cNvSpPr txBox="1">
            <a:spLocks noGrp="1"/>
          </p:cNvSpPr>
          <p:nvPr>
            <p:ph type="title"/>
          </p:nvPr>
        </p:nvSpPr>
        <p:spPr>
          <a:xfrm>
            <a:off x="1385750" y="2828925"/>
            <a:ext cx="3327300" cy="9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DISCUSSION: What do we consider when we register new patrons?</a:t>
            </a:r>
            <a:endParaRPr/>
          </a:p>
        </p:txBody>
      </p:sp>
      <p:sp>
        <p:nvSpPr>
          <p:cNvPr id="528" name="Google Shape;528;p34"/>
          <p:cNvSpPr txBox="1">
            <a:spLocks noGrp="1"/>
          </p:cNvSpPr>
          <p:nvPr>
            <p:ph type="subTitle" idx="1"/>
          </p:nvPr>
        </p:nvSpPr>
        <p:spPr>
          <a:xfrm>
            <a:off x="4423001" y="325850"/>
            <a:ext cx="35358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●"/>
            </a:pPr>
            <a:r>
              <a:rPr lang="es" sz="1400">
                <a:solidFill>
                  <a:srgbClr val="818284"/>
                </a:solidFill>
              </a:rPr>
              <a:t>Legislation</a:t>
            </a:r>
            <a:endParaRPr sz="1400">
              <a:solidFill>
                <a:srgbClr val="818284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○"/>
            </a:pPr>
            <a:r>
              <a:rPr lang="es" sz="1400">
                <a:solidFill>
                  <a:srgbClr val="818284"/>
                </a:solidFill>
              </a:rPr>
              <a:t>PLA</a:t>
            </a:r>
            <a:endParaRPr sz="1400">
              <a:solidFill>
                <a:srgbClr val="818284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○"/>
            </a:pPr>
            <a:r>
              <a:rPr lang="es" sz="1400">
                <a:solidFill>
                  <a:srgbClr val="818284"/>
                </a:solidFill>
              </a:rPr>
              <a:t>AODA</a:t>
            </a:r>
            <a:endParaRPr sz="1400">
              <a:solidFill>
                <a:srgbClr val="818284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○"/>
            </a:pPr>
            <a:r>
              <a:rPr lang="es" sz="1400">
                <a:solidFill>
                  <a:srgbClr val="818284"/>
                </a:solidFill>
              </a:rPr>
              <a:t>MFIPPA</a:t>
            </a:r>
            <a:endParaRPr sz="1400">
              <a:solidFill>
                <a:srgbClr val="818284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○"/>
            </a:pPr>
            <a:r>
              <a:rPr lang="es" sz="1400">
                <a:solidFill>
                  <a:srgbClr val="818284"/>
                </a:solidFill>
              </a:rPr>
              <a:t>Municipal Act</a:t>
            </a:r>
            <a:endParaRPr sz="1400">
              <a:solidFill>
                <a:srgbClr val="818284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●"/>
            </a:pPr>
            <a:r>
              <a:rPr lang="es" sz="1400">
                <a:solidFill>
                  <a:srgbClr val="818284"/>
                </a:solidFill>
              </a:rPr>
              <a:t>Policy</a:t>
            </a:r>
            <a:endParaRPr sz="1400">
              <a:solidFill>
                <a:srgbClr val="818284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●"/>
            </a:pPr>
            <a:r>
              <a:rPr lang="es" sz="1400">
                <a:solidFill>
                  <a:srgbClr val="818284"/>
                </a:solidFill>
              </a:rPr>
              <a:t>Procedure</a:t>
            </a:r>
            <a:endParaRPr sz="1400">
              <a:solidFill>
                <a:srgbClr val="818284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●"/>
            </a:pPr>
            <a:r>
              <a:rPr lang="es" sz="1400">
                <a:solidFill>
                  <a:srgbClr val="818284"/>
                </a:solidFill>
              </a:rPr>
              <a:t>Equity and Inclusion</a:t>
            </a:r>
            <a:endParaRPr sz="1400">
              <a:solidFill>
                <a:srgbClr val="818284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●"/>
            </a:pPr>
            <a:r>
              <a:rPr lang="es" sz="1400">
                <a:solidFill>
                  <a:srgbClr val="818284"/>
                </a:solidFill>
              </a:rPr>
              <a:t>Common practice</a:t>
            </a:r>
            <a:endParaRPr sz="1400">
              <a:solidFill>
                <a:srgbClr val="818284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Char char="●"/>
            </a:pPr>
            <a:r>
              <a:rPr lang="es" sz="1400">
                <a:solidFill>
                  <a:srgbClr val="818284"/>
                </a:solidFill>
              </a:rPr>
              <a:t>First impressions</a:t>
            </a:r>
            <a:endParaRPr sz="1400">
              <a:solidFill>
                <a:srgbClr val="8182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>
            <a:spLocks noGrp="1"/>
          </p:cNvSpPr>
          <p:nvPr>
            <p:ph type="title"/>
          </p:nvPr>
        </p:nvSpPr>
        <p:spPr>
          <a:xfrm>
            <a:off x="648275" y="2576750"/>
            <a:ext cx="5647200" cy="4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900">
                <a:solidFill>
                  <a:srgbClr val="45AAF2"/>
                </a:solidFill>
              </a:rPr>
              <a:t>Respondents</a:t>
            </a:r>
            <a:endParaRPr sz="4900">
              <a:solidFill>
                <a:srgbClr val="45AAF2"/>
              </a:solidFill>
            </a:endParaRPr>
          </a:p>
        </p:txBody>
      </p:sp>
      <p:sp>
        <p:nvSpPr>
          <p:cNvPr id="534" name="Google Shape;534;p3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grpSp>
        <p:nvGrpSpPr>
          <p:cNvPr id="535" name="Google Shape;535;p35"/>
          <p:cNvGrpSpPr/>
          <p:nvPr/>
        </p:nvGrpSpPr>
        <p:grpSpPr>
          <a:xfrm>
            <a:off x="-56526" y="3777044"/>
            <a:ext cx="9256859" cy="1472729"/>
            <a:chOff x="791125" y="1357350"/>
            <a:chExt cx="2750025" cy="464950"/>
          </a:xfrm>
        </p:grpSpPr>
        <p:sp>
          <p:nvSpPr>
            <p:cNvPr id="536" name="Google Shape;536;p35"/>
            <p:cNvSpPr/>
            <p:nvPr/>
          </p:nvSpPr>
          <p:spPr>
            <a:xfrm>
              <a:off x="791125" y="1450800"/>
              <a:ext cx="369350" cy="360450"/>
            </a:xfrm>
            <a:custGeom>
              <a:avLst/>
              <a:gdLst/>
              <a:ahLst/>
              <a:cxnLst/>
              <a:rect l="l" t="t" r="r" b="b"/>
              <a:pathLst>
                <a:path w="14774" h="14418" extrusionOk="0">
                  <a:moveTo>
                    <a:pt x="0" y="0"/>
                  </a:moveTo>
                  <a:lnTo>
                    <a:pt x="0" y="14418"/>
                  </a:lnTo>
                  <a:lnTo>
                    <a:pt x="14774" y="7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2308525" y="1499750"/>
              <a:ext cx="1232625" cy="322550"/>
            </a:xfrm>
            <a:custGeom>
              <a:avLst/>
              <a:gdLst/>
              <a:ahLst/>
              <a:cxnLst/>
              <a:rect l="l" t="t" r="r" b="b"/>
              <a:pathLst>
                <a:path w="49305" h="12902" extrusionOk="0">
                  <a:moveTo>
                    <a:pt x="9256" y="0"/>
                  </a:moveTo>
                  <a:lnTo>
                    <a:pt x="0" y="12901"/>
                  </a:lnTo>
                  <a:lnTo>
                    <a:pt x="49219" y="12723"/>
                  </a:lnTo>
                  <a:lnTo>
                    <a:pt x="49305" y="178"/>
                  </a:lnTo>
                  <a:lnTo>
                    <a:pt x="37557" y="7654"/>
                  </a:lnTo>
                  <a:lnTo>
                    <a:pt x="28301" y="3290"/>
                  </a:lnTo>
                  <a:lnTo>
                    <a:pt x="16290" y="524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247425" y="1504200"/>
              <a:ext cx="293725" cy="233550"/>
            </a:xfrm>
            <a:custGeom>
              <a:avLst/>
              <a:gdLst/>
              <a:ahLst/>
              <a:cxnLst/>
              <a:rect l="l" t="t" r="r" b="b"/>
              <a:pathLst>
                <a:path w="11749" h="9342" extrusionOk="0">
                  <a:moveTo>
                    <a:pt x="11749" y="0"/>
                  </a:moveTo>
                  <a:lnTo>
                    <a:pt x="1" y="7476"/>
                  </a:lnTo>
                  <a:cubicBezTo>
                    <a:pt x="1" y="7476"/>
                    <a:pt x="11485" y="9256"/>
                    <a:pt x="11663" y="9341"/>
                  </a:cubicBezTo>
                  <a:lnTo>
                    <a:pt x="11749" y="0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2539900" y="1499750"/>
              <a:ext cx="175900" cy="315950"/>
            </a:xfrm>
            <a:custGeom>
              <a:avLst/>
              <a:gdLst/>
              <a:ahLst/>
              <a:cxnLst/>
              <a:rect l="l" t="t" r="r" b="b"/>
              <a:pathLst>
                <a:path w="7036" h="12638" extrusionOk="0">
                  <a:moveTo>
                    <a:pt x="1" y="0"/>
                  </a:moveTo>
                  <a:cubicBezTo>
                    <a:pt x="1" y="1"/>
                    <a:pt x="1932" y="11341"/>
                    <a:pt x="1895" y="12537"/>
                  </a:cubicBezTo>
                  <a:lnTo>
                    <a:pt x="1895" y="12537"/>
                  </a:lnTo>
                  <a:cubicBezTo>
                    <a:pt x="2328" y="11651"/>
                    <a:pt x="7035" y="5247"/>
                    <a:pt x="7035" y="5247"/>
                  </a:cubicBezTo>
                  <a:lnTo>
                    <a:pt x="1" y="0"/>
                  </a:lnTo>
                  <a:close/>
                  <a:moveTo>
                    <a:pt x="1895" y="12537"/>
                  </a:moveTo>
                  <a:cubicBezTo>
                    <a:pt x="1863" y="12602"/>
                    <a:pt x="1855" y="12638"/>
                    <a:pt x="1873" y="12638"/>
                  </a:cubicBezTo>
                  <a:cubicBezTo>
                    <a:pt x="1886" y="12633"/>
                    <a:pt x="1893" y="12599"/>
                    <a:pt x="1895" y="12537"/>
                  </a:cubicBez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2715775" y="1581975"/>
              <a:ext cx="300300" cy="235875"/>
            </a:xfrm>
            <a:custGeom>
              <a:avLst/>
              <a:gdLst/>
              <a:ahLst/>
              <a:cxnLst/>
              <a:rect l="l" t="t" r="r" b="b"/>
              <a:pathLst>
                <a:path w="12012" h="9435" extrusionOk="0">
                  <a:moveTo>
                    <a:pt x="12011" y="1"/>
                  </a:moveTo>
                  <a:lnTo>
                    <a:pt x="0" y="1958"/>
                  </a:lnTo>
                  <a:lnTo>
                    <a:pt x="7654" y="94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2907100" y="1691075"/>
              <a:ext cx="440575" cy="126775"/>
            </a:xfrm>
            <a:custGeom>
              <a:avLst/>
              <a:gdLst/>
              <a:ahLst/>
              <a:cxnLst/>
              <a:rect l="l" t="t" r="r" b="b"/>
              <a:pathLst>
                <a:path w="17623" h="5071" extrusionOk="0">
                  <a:moveTo>
                    <a:pt x="13614" y="1"/>
                  </a:moveTo>
                  <a:lnTo>
                    <a:pt x="1" y="5070"/>
                  </a:lnTo>
                  <a:lnTo>
                    <a:pt x="17622" y="4985"/>
                  </a:lnTo>
                  <a:lnTo>
                    <a:pt x="13614" y="1"/>
                  </a:lnTo>
                  <a:close/>
                </a:path>
              </a:pathLst>
            </a:custGeom>
            <a:solidFill>
              <a:srgbClr val="FA8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791125" y="1357350"/>
              <a:ext cx="2044825" cy="460500"/>
            </a:xfrm>
            <a:custGeom>
              <a:avLst/>
              <a:gdLst/>
              <a:ahLst/>
              <a:cxnLst/>
              <a:rect l="l" t="t" r="r" b="b"/>
              <a:pathLst>
                <a:path w="81793" h="18420" extrusionOk="0">
                  <a:moveTo>
                    <a:pt x="24834" y="0"/>
                  </a:moveTo>
                  <a:lnTo>
                    <a:pt x="17892" y="10053"/>
                  </a:lnTo>
                  <a:lnTo>
                    <a:pt x="13798" y="4094"/>
                  </a:lnTo>
                  <a:lnTo>
                    <a:pt x="449" y="17529"/>
                  </a:lnTo>
                  <a:lnTo>
                    <a:pt x="0" y="18419"/>
                  </a:lnTo>
                  <a:lnTo>
                    <a:pt x="81792" y="18419"/>
                  </a:lnTo>
                  <a:lnTo>
                    <a:pt x="71824" y="10765"/>
                  </a:lnTo>
                  <a:lnTo>
                    <a:pt x="53313" y="8808"/>
                  </a:lnTo>
                  <a:lnTo>
                    <a:pt x="37379" y="147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rgbClr val="885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1022500" y="1459700"/>
              <a:ext cx="378275" cy="358150"/>
            </a:xfrm>
            <a:custGeom>
              <a:avLst/>
              <a:gdLst/>
              <a:ahLst/>
              <a:cxnLst/>
              <a:rect l="l" t="t" r="r" b="b"/>
              <a:pathLst>
                <a:path w="15131" h="14326" extrusionOk="0">
                  <a:moveTo>
                    <a:pt x="4543" y="0"/>
                  </a:moveTo>
                  <a:lnTo>
                    <a:pt x="1" y="14325"/>
                  </a:lnTo>
                  <a:lnTo>
                    <a:pt x="15130" y="1432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F3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1411950" y="1357350"/>
              <a:ext cx="402650" cy="460825"/>
            </a:xfrm>
            <a:custGeom>
              <a:avLst/>
              <a:gdLst/>
              <a:ahLst/>
              <a:cxnLst/>
              <a:rect l="l" t="t" r="r" b="b"/>
              <a:pathLst>
                <a:path w="16106" h="18433" extrusionOk="0">
                  <a:moveTo>
                    <a:pt x="1" y="0"/>
                  </a:moveTo>
                  <a:lnTo>
                    <a:pt x="1866" y="11748"/>
                  </a:lnTo>
                  <a:cubicBezTo>
                    <a:pt x="1866" y="11748"/>
                    <a:pt x="15330" y="18432"/>
                    <a:pt x="15995" y="18432"/>
                  </a:cubicBezTo>
                  <a:cubicBezTo>
                    <a:pt x="16012" y="18432"/>
                    <a:pt x="16020" y="18428"/>
                    <a:pt x="16020" y="18419"/>
                  </a:cubicBezTo>
                  <a:cubicBezTo>
                    <a:pt x="16106" y="1806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1916825" y="1577525"/>
              <a:ext cx="669925" cy="240325"/>
            </a:xfrm>
            <a:custGeom>
              <a:avLst/>
              <a:gdLst/>
              <a:ahLst/>
              <a:cxnLst/>
              <a:rect l="l" t="t" r="r" b="b"/>
              <a:pathLst>
                <a:path w="26797" h="9613" extrusionOk="0">
                  <a:moveTo>
                    <a:pt x="8285" y="1"/>
                  </a:moveTo>
                  <a:cubicBezTo>
                    <a:pt x="8285" y="1"/>
                    <a:pt x="562" y="9268"/>
                    <a:pt x="27" y="9603"/>
                  </a:cubicBezTo>
                  <a:lnTo>
                    <a:pt x="27" y="9603"/>
                  </a:lnTo>
                  <a:cubicBezTo>
                    <a:pt x="907" y="9306"/>
                    <a:pt x="26796" y="1958"/>
                    <a:pt x="26796" y="1958"/>
                  </a:cubicBezTo>
                  <a:lnTo>
                    <a:pt x="8285" y="1"/>
                  </a:lnTo>
                  <a:close/>
                  <a:moveTo>
                    <a:pt x="27" y="9603"/>
                  </a:moveTo>
                  <a:cubicBezTo>
                    <a:pt x="9" y="9609"/>
                    <a:pt x="1" y="9612"/>
                    <a:pt x="5" y="9612"/>
                  </a:cubicBezTo>
                  <a:cubicBezTo>
                    <a:pt x="9" y="9612"/>
                    <a:pt x="17" y="9609"/>
                    <a:pt x="27" y="9603"/>
                  </a:cubicBezTo>
                  <a:close/>
                </a:path>
              </a:pathLst>
            </a:custGeom>
            <a:solidFill>
              <a:srgbClr val="6C3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5"/>
          <p:cNvGrpSpPr/>
          <p:nvPr/>
        </p:nvGrpSpPr>
        <p:grpSpPr>
          <a:xfrm flipH="1">
            <a:off x="6197901" y="-104436"/>
            <a:ext cx="3002427" cy="1254836"/>
            <a:chOff x="4070650" y="2149425"/>
            <a:chExt cx="814350" cy="340350"/>
          </a:xfrm>
        </p:grpSpPr>
        <p:sp>
          <p:nvSpPr>
            <p:cNvPr id="547" name="Google Shape;547;p35"/>
            <p:cNvSpPr/>
            <p:nvPr/>
          </p:nvSpPr>
          <p:spPr>
            <a:xfrm>
              <a:off x="4070650" y="2149425"/>
              <a:ext cx="429525" cy="284825"/>
            </a:xfrm>
            <a:custGeom>
              <a:avLst/>
              <a:gdLst/>
              <a:ahLst/>
              <a:cxnLst/>
              <a:rect l="l" t="t" r="r" b="b"/>
              <a:pathLst>
                <a:path w="17181" h="11393" extrusionOk="0">
                  <a:moveTo>
                    <a:pt x="1" y="0"/>
                  </a:moveTo>
                  <a:lnTo>
                    <a:pt x="1" y="11392"/>
                  </a:lnTo>
                  <a:lnTo>
                    <a:pt x="17181" y="0"/>
                  </a:lnTo>
                  <a:close/>
                </a:path>
              </a:pathLst>
            </a:custGeom>
            <a:solidFill>
              <a:srgbClr val="B07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4092900" y="2149425"/>
              <a:ext cx="360475" cy="273600"/>
            </a:xfrm>
            <a:custGeom>
              <a:avLst/>
              <a:gdLst/>
              <a:ahLst/>
              <a:cxnLst/>
              <a:rect l="l" t="t" r="r" b="b"/>
              <a:pathLst>
                <a:path w="14419" h="10944" extrusionOk="0">
                  <a:moveTo>
                    <a:pt x="1" y="0"/>
                  </a:moveTo>
                  <a:lnTo>
                    <a:pt x="6409" y="1094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4253100" y="2149425"/>
              <a:ext cx="242625" cy="340350"/>
            </a:xfrm>
            <a:custGeom>
              <a:avLst/>
              <a:gdLst/>
              <a:ahLst/>
              <a:cxnLst/>
              <a:rect l="l" t="t" r="r" b="b"/>
              <a:pathLst>
                <a:path w="9705" h="13614" extrusionOk="0">
                  <a:moveTo>
                    <a:pt x="8010" y="0"/>
                  </a:moveTo>
                  <a:lnTo>
                    <a:pt x="1" y="10944"/>
                  </a:lnTo>
                  <a:lnTo>
                    <a:pt x="9705" y="13613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453350" y="2149425"/>
              <a:ext cx="240325" cy="340350"/>
            </a:xfrm>
            <a:custGeom>
              <a:avLst/>
              <a:gdLst/>
              <a:ahLst/>
              <a:cxnLst/>
              <a:rect l="l" t="t" r="r" b="b"/>
              <a:pathLst>
                <a:path w="9613" h="13614" extrusionOk="0">
                  <a:moveTo>
                    <a:pt x="0" y="0"/>
                  </a:moveTo>
                  <a:lnTo>
                    <a:pt x="1695" y="13613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EB3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495700" y="2149425"/>
              <a:ext cx="389300" cy="340350"/>
            </a:xfrm>
            <a:custGeom>
              <a:avLst/>
              <a:gdLst/>
              <a:ahLst/>
              <a:cxnLst/>
              <a:rect l="l" t="t" r="r" b="b"/>
              <a:pathLst>
                <a:path w="15572" h="13614" extrusionOk="0">
                  <a:moveTo>
                    <a:pt x="7918" y="0"/>
                  </a:moveTo>
                  <a:lnTo>
                    <a:pt x="1" y="13613"/>
                  </a:lnTo>
                  <a:lnTo>
                    <a:pt x="15572" y="0"/>
                  </a:lnTo>
                  <a:close/>
                </a:path>
              </a:pathLst>
            </a:custGeom>
            <a:solidFill>
              <a:srgbClr val="BD8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3744876" y="742086"/>
            <a:ext cx="827118" cy="1032234"/>
            <a:chOff x="3651675" y="484508"/>
            <a:chExt cx="665528" cy="830571"/>
          </a:xfrm>
        </p:grpSpPr>
        <p:sp>
          <p:nvSpPr>
            <p:cNvPr id="553" name="Google Shape;553;p35"/>
            <p:cNvSpPr/>
            <p:nvPr/>
          </p:nvSpPr>
          <p:spPr>
            <a:xfrm>
              <a:off x="3651675" y="484508"/>
              <a:ext cx="353267" cy="830571"/>
            </a:xfrm>
            <a:custGeom>
              <a:avLst/>
              <a:gdLst/>
              <a:ahLst/>
              <a:cxnLst/>
              <a:rect l="l" t="t" r="r" b="b"/>
              <a:pathLst>
                <a:path w="3825" h="8993" extrusionOk="0">
                  <a:moveTo>
                    <a:pt x="3824" y="0"/>
                  </a:moveTo>
                  <a:lnTo>
                    <a:pt x="798" y="1339"/>
                  </a:lnTo>
                  <a:lnTo>
                    <a:pt x="1" y="8992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81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651675" y="484508"/>
              <a:ext cx="665528" cy="830571"/>
            </a:xfrm>
            <a:custGeom>
              <a:avLst/>
              <a:gdLst/>
              <a:ahLst/>
              <a:cxnLst/>
              <a:rect l="l" t="t" r="r" b="b"/>
              <a:pathLst>
                <a:path w="7206" h="8993" extrusionOk="0">
                  <a:moveTo>
                    <a:pt x="3824" y="0"/>
                  </a:moveTo>
                  <a:lnTo>
                    <a:pt x="1" y="8992"/>
                  </a:lnTo>
                  <a:lnTo>
                    <a:pt x="7206" y="3738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56E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lorful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On-screen Show (16:9)</PresentationFormat>
  <Paragraphs>118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Bodoni</vt:lpstr>
      <vt:lpstr>Montserrat Light</vt:lpstr>
      <vt:lpstr>Arvo</vt:lpstr>
      <vt:lpstr>Montserrat</vt:lpstr>
      <vt:lpstr>Montserrat Black</vt:lpstr>
      <vt:lpstr>Colorful </vt:lpstr>
      <vt:lpstr>Starting Out Right  OPLA’s Survey on the Registration of New Members </vt:lpstr>
      <vt:lpstr>PowerPoint Presentation</vt:lpstr>
      <vt:lpstr>OPLA Research &amp;  Evaluation Committee  </vt:lpstr>
      <vt:lpstr>What we set out to do in this project</vt:lpstr>
      <vt:lpstr>DISCUSSION: Why do we register people at all?</vt:lpstr>
      <vt:lpstr>DISCUSSION: Why do we register people at all?</vt:lpstr>
      <vt:lpstr>DISCUSSION: What do we consider when we register new patrons?</vt:lpstr>
      <vt:lpstr>DISCUSSION: What do we consider when we register new patrons?</vt:lpstr>
      <vt:lpstr>Respondents</vt:lpstr>
      <vt:lpstr>Responses by Pop.</vt:lpstr>
      <vt:lpstr>Identification &amp; Address</vt:lpstr>
      <vt:lpstr>INSIGHT 1 - Most systems (76%) require both proof of ID and address</vt:lpstr>
      <vt:lpstr>Proof of ID and Address</vt:lpstr>
      <vt:lpstr>ACCEPTABLE ID</vt:lpstr>
      <vt:lpstr>ACCEPTABLE ADDRESS</vt:lpstr>
      <vt:lpstr>Name, Age &amp; Gender</vt:lpstr>
      <vt:lpstr>INSIGHT 2 - Most systems (74%) allow for personal preference of recorded name</vt:lpstr>
      <vt:lpstr>INSIGHT 3 - Most systems (65%) ask for date of birth</vt:lpstr>
      <vt:lpstr>INSIGHT 4 - Most systems (81%) do not ask for gender</vt:lpstr>
      <vt:lpstr>Virtual Registration</vt:lpstr>
      <vt:lpstr>INSIGHT 5 - Most systems (77%) do not allow for virtual registration</vt:lpstr>
      <vt:lpstr>INSIGHT 6 - Most systems (78%) do not offer virtual cards</vt:lpstr>
      <vt:lpstr>INSIGHT 7 - A very slim majority (52%) allows for off-site registration</vt:lpstr>
      <vt:lpstr>Non-Resident Membership</vt:lpstr>
      <vt:lpstr>INSIGHT 8 - The larger the system, the more likely they are to offer memberships to non-residents</vt:lpstr>
      <vt:lpstr>INSIGHT 9 - A slight majority of systems (58%) offer temporary cards</vt:lpstr>
      <vt:lpstr>Form Retention  &amp; CASL</vt:lpstr>
      <vt:lpstr>Form Retention  &amp; CASL</vt:lpstr>
      <vt:lpstr>INSIGHT 10 - Systems are divided on retention of forms</vt:lpstr>
      <vt:lpstr>Retention of forms</vt:lpstr>
      <vt:lpstr>INSIGHT 11 - Most systems ask patrons to opt-in to emails, in compliance with CASL</vt:lpstr>
      <vt:lpstr>CASL Opt-In Tracking</vt:lpstr>
      <vt:lpstr>Next Steps</vt:lpstr>
      <vt:lpstr>INSIGHT 12 - People were happy we asked!</vt:lpstr>
      <vt:lpstr>Review, discussion, publication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Out Right  OPLA’s Survey on the Registration of New Members </dc:title>
  <dc:creator>Douglas Davey</dc:creator>
  <cp:lastModifiedBy>Douglas Davey</cp:lastModifiedBy>
  <cp:revision>2</cp:revision>
  <dcterms:modified xsi:type="dcterms:W3CDTF">2020-02-03T20:39:02Z</dcterms:modified>
</cp:coreProperties>
</file>